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 id="2147483655" r:id="rId4"/>
  </p:sldMasterIdLst>
  <p:notesMasterIdLst>
    <p:notesMasterId r:id="rId6"/>
  </p:notesMasterIdLst>
  <p:handoutMasterIdLst>
    <p:handoutMasterId r:id="rId7"/>
  </p:handoutMasterIdLst>
  <p:sldIdLst>
    <p:sldId id="286" r:id="rId5"/>
  </p:sldIdLst>
  <p:sldSz cx="43891200" cy="32918400"/>
  <p:notesSz cx="9144000" cy="6858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59" autoAdjust="0"/>
    <p:restoredTop sz="94706" autoAdjust="0"/>
  </p:normalViewPr>
  <p:slideViewPr>
    <p:cSldViewPr snapToGrid="0" snapToObjects="1" showGuides="1">
      <p:cViewPr>
        <p:scale>
          <a:sx n="20" d="100"/>
          <a:sy n="20" d="100"/>
        </p:scale>
        <p:origin x="-714" y="-72"/>
      </p:cViewPr>
      <p:guideLst>
        <p:guide orient="horz" pos="3318"/>
        <p:guide orient="horz" pos="288"/>
        <p:guide orient="horz" pos="20160"/>
        <p:guide orient="horz"/>
        <p:guide pos="581"/>
        <p:guide pos="2706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0158C5BC-9A70-462C-B28D-9600239EAC64}" type="datetimeFigureOut">
              <a:rPr lang="en-US" smtClean="0"/>
              <a:pPr/>
              <a:t>3/29/2012</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2433675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E6CC2317-6751-4CD4-9995-8782DD78E936}" type="datetimeFigureOut">
              <a:rPr lang="en-US" smtClean="0"/>
              <a:pPr/>
              <a:t>3/29/2012</a:t>
            </a:fld>
            <a:endParaRPr lang="en-US" dirty="0"/>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441460366"/>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32593" y="457202"/>
            <a:ext cx="32009976" cy="1447800"/>
          </a:xfrm>
          <a:prstGeom prst="rect">
            <a:avLst/>
          </a:prstGeom>
        </p:spPr>
        <p:txBody>
          <a:bodyPr lIns="91436" tIns="45717" rIns="91436" bIns="45717" anchor="ctr" anchorCtr="0"/>
          <a:lstStyle>
            <a:lvl1pPr>
              <a:defRPr b="1"/>
            </a:lvl1pPr>
          </a:lstStyle>
          <a:p>
            <a:r>
              <a:rPr lang="en-US" dirty="0" smtClean="0"/>
              <a:t>Click here to add the poster title</a:t>
            </a:r>
            <a:endParaRPr lang="en-US" dirty="0"/>
          </a:p>
        </p:txBody>
      </p:sp>
      <p:sp>
        <p:nvSpPr>
          <p:cNvPr id="4" name="Text Placeholder 3"/>
          <p:cNvSpPr>
            <a:spLocks noGrp="1"/>
          </p:cNvSpPr>
          <p:nvPr>
            <p:ph type="body" sz="quarter" idx="10" hasCustomPrompt="1"/>
          </p:nvPr>
        </p:nvSpPr>
        <p:spPr>
          <a:xfrm>
            <a:off x="904188" y="6004405"/>
            <a:ext cx="10056813"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922341" y="5265739"/>
            <a:ext cx="10048875" cy="754045"/>
          </a:xfrm>
          <a:prstGeom prst="rect">
            <a:avLst/>
          </a:prstGeom>
          <a:solidFill>
            <a:schemeClr val="accent5">
              <a:lumMod val="50000"/>
            </a:schemeClr>
          </a:solidFill>
        </p:spPr>
        <p:txBody>
          <a:bodyPr lIns="91436" tIns="91436" rIns="91436" bIns="91436" anchor="ctr" anchorCtr="0">
            <a:spAutoFit/>
          </a:bodyPr>
          <a:lstStyle>
            <a:lvl1pPr algn="ctr">
              <a:buNone/>
              <a:defRPr sz="3700" b="1" baseline="0">
                <a:solidFill>
                  <a:schemeClr val="bg1"/>
                </a:solidFill>
              </a:defRPr>
            </a:lvl1pPr>
          </a:lstStyle>
          <a:p>
            <a:pPr lvl="0"/>
            <a:r>
              <a:rPr lang="en-US" dirty="0" smtClean="0"/>
              <a:t>(click to edit) INTRODUCTION or ABSTRACT</a:t>
            </a:r>
            <a:endParaRPr lang="en-US" dirty="0"/>
          </a:p>
        </p:txBody>
      </p:sp>
      <p:sp>
        <p:nvSpPr>
          <p:cNvPr id="14" name="Picture Placeholder 13"/>
          <p:cNvSpPr>
            <a:spLocks noGrp="1"/>
          </p:cNvSpPr>
          <p:nvPr>
            <p:ph type="pic" sz="quarter" idx="15" hasCustomPrompt="1"/>
          </p:nvPr>
        </p:nvSpPr>
        <p:spPr>
          <a:xfrm>
            <a:off x="914400" y="1143000"/>
            <a:ext cx="4419600" cy="2514600"/>
          </a:xfrm>
          <a:prstGeom prst="rect">
            <a:avLst/>
          </a:prstGeom>
        </p:spPr>
        <p:txBody>
          <a:bodyPr lIns="91436" tIns="45717" rIns="91436" bIns="45717" anchor="ctr"/>
          <a:lstStyle>
            <a:lvl1pPr algn="ctr">
              <a:buNone/>
              <a:defRPr sz="4000">
                <a:solidFill>
                  <a:schemeClr val="bg1"/>
                </a:solidFill>
              </a:defRPr>
            </a:lvl1pPr>
          </a:lstStyle>
          <a:p>
            <a:r>
              <a:rPr lang="en-US" dirty="0" smtClean="0"/>
              <a:t>LOGO</a:t>
            </a:r>
            <a:endParaRPr lang="en-US" dirty="0"/>
          </a:p>
        </p:txBody>
      </p:sp>
      <p:sp>
        <p:nvSpPr>
          <p:cNvPr id="18" name="Picture Placeholder 13"/>
          <p:cNvSpPr>
            <a:spLocks noGrp="1"/>
          </p:cNvSpPr>
          <p:nvPr>
            <p:ph type="pic" sz="quarter" idx="18" hasCustomPrompt="1"/>
          </p:nvPr>
        </p:nvSpPr>
        <p:spPr>
          <a:xfrm>
            <a:off x="38557200" y="1219200"/>
            <a:ext cx="4419600" cy="2514600"/>
          </a:xfrm>
          <a:prstGeom prst="rect">
            <a:avLst/>
          </a:prstGeom>
        </p:spPr>
        <p:txBody>
          <a:bodyPr lIns="91436" tIns="45717" rIns="91436" bIns="45717" anchor="ctr"/>
          <a:lstStyle>
            <a:lvl1pPr algn="ctr">
              <a:buNone/>
              <a:defRPr sz="4000">
                <a:solidFill>
                  <a:schemeClr val="bg1"/>
                </a:solidFill>
              </a:defRPr>
            </a:lvl1pPr>
          </a:lstStyle>
          <a:p>
            <a:r>
              <a:rPr lang="en-US" dirty="0" smtClean="0"/>
              <a:t>LOGO</a:t>
            </a:r>
            <a:endParaRPr lang="en-US" dirty="0"/>
          </a:p>
        </p:txBody>
      </p:sp>
      <p:sp>
        <p:nvSpPr>
          <p:cNvPr id="20" name="Text Placeholder 5"/>
          <p:cNvSpPr>
            <a:spLocks noGrp="1"/>
          </p:cNvSpPr>
          <p:nvPr>
            <p:ph type="body" sz="quarter" idx="20" hasCustomPrompt="1"/>
          </p:nvPr>
        </p:nvSpPr>
        <p:spPr>
          <a:xfrm>
            <a:off x="922339" y="14212513"/>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11587165" y="5996467"/>
            <a:ext cx="10048874"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1587166" y="5265739"/>
            <a:ext cx="10048875" cy="754045"/>
          </a:xfrm>
          <a:prstGeom prst="rect">
            <a:avLst/>
          </a:prstGeom>
          <a:solidFill>
            <a:schemeClr val="accent5">
              <a:lumMod val="50000"/>
            </a:schemeClr>
          </a:solidFill>
        </p:spPr>
        <p:txBody>
          <a:bodyPr lIns="91436" tIns="91436" rIns="91436" bIns="91436" anchor="ctr" anchorCtr="0">
            <a:spAutoFit/>
          </a:bodyPr>
          <a:lstStyle>
            <a:lvl1pPr algn="ctr">
              <a:buNone/>
              <a:defRPr sz="3700" b="1" baseline="0">
                <a:solidFill>
                  <a:schemeClr val="bg1"/>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22258339" y="6004405"/>
            <a:ext cx="10048874"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22250400" y="5257801"/>
            <a:ext cx="10058400" cy="754045"/>
          </a:xfrm>
          <a:prstGeom prst="rect">
            <a:avLst/>
          </a:prstGeom>
          <a:solidFill>
            <a:schemeClr val="accent5">
              <a:lumMod val="50000"/>
            </a:schemeClr>
          </a:solidFill>
        </p:spPr>
        <p:txBody>
          <a:bodyPr lIns="91436" tIns="91436" rIns="91436" bIns="91436" anchor="ctr" anchorCtr="0">
            <a:spAutoFit/>
          </a:bodyPr>
          <a:lstStyle>
            <a:lvl1pPr algn="ctr">
              <a:buNone/>
              <a:defRPr sz="3700" b="1" baseline="0">
                <a:solidFill>
                  <a:schemeClr val="bg1"/>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32924750" y="5265739"/>
            <a:ext cx="10047018"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32924750" y="6004405"/>
            <a:ext cx="10047018"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32919059" y="14272738"/>
            <a:ext cx="10047018"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32997777" y="15011402"/>
            <a:ext cx="10052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32924750" y="25679401"/>
            <a:ext cx="10047018"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32914027" y="26433446"/>
            <a:ext cx="10052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111" name="Text Placeholder 5"/>
          <p:cNvSpPr>
            <a:spLocks noGrp="1"/>
          </p:cNvSpPr>
          <p:nvPr>
            <p:ph type="body" sz="quarter" idx="95"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60" name="Text Placeholder 3"/>
          <p:cNvSpPr>
            <a:spLocks noGrp="1"/>
          </p:cNvSpPr>
          <p:nvPr>
            <p:ph type="body" sz="quarter" idx="96" hasCustomPrompt="1"/>
          </p:nvPr>
        </p:nvSpPr>
        <p:spPr>
          <a:xfrm>
            <a:off x="904188" y="14951552"/>
            <a:ext cx="10056813"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103" name="Text Placeholder 3"/>
          <p:cNvSpPr>
            <a:spLocks noGrp="1"/>
          </p:cNvSpPr>
          <p:nvPr>
            <p:ph type="body" sz="quarter" idx="107"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1" name="Text Placeholder 3"/>
          <p:cNvSpPr>
            <a:spLocks noGrp="1"/>
          </p:cNvSpPr>
          <p:nvPr>
            <p:ph type="body" sz="quarter" idx="116"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2" name="Text Placeholder 3"/>
          <p:cNvSpPr>
            <a:spLocks noGrp="1"/>
          </p:cNvSpPr>
          <p:nvPr>
            <p:ph type="body" sz="quarter" idx="117"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3" name="Text Placeholder 3"/>
          <p:cNvSpPr>
            <a:spLocks noGrp="1"/>
          </p:cNvSpPr>
          <p:nvPr>
            <p:ph type="body" sz="quarter" idx="118"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4" name="Text Placeholder 3"/>
          <p:cNvSpPr>
            <a:spLocks noGrp="1"/>
          </p:cNvSpPr>
          <p:nvPr>
            <p:ph type="body" sz="quarter" idx="119"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5" name="Text Placeholder 3"/>
          <p:cNvSpPr>
            <a:spLocks noGrp="1"/>
          </p:cNvSpPr>
          <p:nvPr>
            <p:ph type="body" sz="quarter" idx="120"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6" name="Text Placeholder 3"/>
          <p:cNvSpPr>
            <a:spLocks noGrp="1"/>
          </p:cNvSpPr>
          <p:nvPr>
            <p:ph type="body" sz="quarter" idx="121"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7" name="Text Placeholder 3"/>
          <p:cNvSpPr>
            <a:spLocks noGrp="1"/>
          </p:cNvSpPr>
          <p:nvPr>
            <p:ph type="body" sz="quarter" idx="122"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8" name="Text Placeholder 3"/>
          <p:cNvSpPr>
            <a:spLocks noGrp="1"/>
          </p:cNvSpPr>
          <p:nvPr>
            <p:ph type="body" sz="quarter" idx="123"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9" name="Text Placeholder 3"/>
          <p:cNvSpPr>
            <a:spLocks noGrp="1"/>
          </p:cNvSpPr>
          <p:nvPr>
            <p:ph type="body" sz="quarter" idx="124"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61" name="Text Placeholder 3"/>
          <p:cNvSpPr>
            <a:spLocks noGrp="1"/>
          </p:cNvSpPr>
          <p:nvPr>
            <p:ph type="body" sz="quarter" idx="125"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83" name="Picture Placeholder 13"/>
          <p:cNvSpPr>
            <a:spLocks noGrp="1"/>
          </p:cNvSpPr>
          <p:nvPr>
            <p:ph type="pic" sz="quarter" idx="115"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4" name="Picture Placeholder 13"/>
          <p:cNvSpPr>
            <a:spLocks noGrp="1"/>
          </p:cNvSpPr>
          <p:nvPr>
            <p:ph type="pic" sz="quarter" idx="126"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5" name="Picture Placeholder 13"/>
          <p:cNvSpPr>
            <a:spLocks noGrp="1"/>
          </p:cNvSpPr>
          <p:nvPr>
            <p:ph type="pic" sz="quarter" idx="127"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6" name="Picture Placeholder 13"/>
          <p:cNvSpPr>
            <a:spLocks noGrp="1"/>
          </p:cNvSpPr>
          <p:nvPr>
            <p:ph type="pic" sz="quarter" idx="128"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7" name="Picture Placeholder 13"/>
          <p:cNvSpPr>
            <a:spLocks noGrp="1"/>
          </p:cNvSpPr>
          <p:nvPr>
            <p:ph type="pic" sz="quarter" idx="129"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30"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1"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95" name="Picture Placeholder 13"/>
          <p:cNvSpPr>
            <a:spLocks noGrp="1"/>
          </p:cNvSpPr>
          <p:nvPr>
            <p:ph type="pic" sz="quarter" idx="132"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98" name="Picture Placeholder 13"/>
          <p:cNvSpPr>
            <a:spLocks noGrp="1"/>
          </p:cNvSpPr>
          <p:nvPr>
            <p:ph type="pic" sz="quarter" idx="133"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112" name="Picture Placeholder 13"/>
          <p:cNvSpPr>
            <a:spLocks noGrp="1"/>
          </p:cNvSpPr>
          <p:nvPr>
            <p:ph type="pic" sz="quarter" idx="134"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121" name="Picture Placeholder 13"/>
          <p:cNvSpPr>
            <a:spLocks noGrp="1"/>
          </p:cNvSpPr>
          <p:nvPr>
            <p:ph type="pic" sz="quarter" idx="135"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62" name="Text Placeholder 5"/>
          <p:cNvSpPr>
            <a:spLocks noGrp="1"/>
          </p:cNvSpPr>
          <p:nvPr>
            <p:ph type="body" sz="quarter" idx="136"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63" name="Text Placeholder 5"/>
          <p:cNvSpPr>
            <a:spLocks noGrp="1"/>
          </p:cNvSpPr>
          <p:nvPr>
            <p:ph type="body" sz="quarter" idx="137"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64" name="Text Placeholder 5"/>
          <p:cNvSpPr>
            <a:spLocks noGrp="1"/>
          </p:cNvSpPr>
          <p:nvPr>
            <p:ph type="body" sz="quarter" idx="138"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65" name="Text Placeholder 5"/>
          <p:cNvSpPr>
            <a:spLocks noGrp="1"/>
          </p:cNvSpPr>
          <p:nvPr>
            <p:ph type="body" sz="quarter" idx="139"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66" name="Text Placeholder 5"/>
          <p:cNvSpPr>
            <a:spLocks noGrp="1"/>
          </p:cNvSpPr>
          <p:nvPr>
            <p:ph type="body" sz="quarter" idx="140"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67" name="Text Placeholder 5"/>
          <p:cNvSpPr>
            <a:spLocks noGrp="1"/>
          </p:cNvSpPr>
          <p:nvPr>
            <p:ph type="body" sz="quarter" idx="141"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68" name="Text Placeholder 5"/>
          <p:cNvSpPr>
            <a:spLocks noGrp="1"/>
          </p:cNvSpPr>
          <p:nvPr>
            <p:ph type="body" sz="quarter" idx="142"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69" name="Text Placeholder 5"/>
          <p:cNvSpPr>
            <a:spLocks noGrp="1"/>
          </p:cNvSpPr>
          <p:nvPr>
            <p:ph type="body" sz="quarter" idx="143"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70" name="Text Placeholder 5"/>
          <p:cNvSpPr>
            <a:spLocks noGrp="1"/>
          </p:cNvSpPr>
          <p:nvPr>
            <p:ph type="body" sz="quarter" idx="144"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71" name="Text Placeholder 5"/>
          <p:cNvSpPr>
            <a:spLocks noGrp="1"/>
          </p:cNvSpPr>
          <p:nvPr>
            <p:ph type="body" sz="quarter" idx="145"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72" name="Text Placeholder 5"/>
          <p:cNvSpPr>
            <a:spLocks noGrp="1"/>
          </p:cNvSpPr>
          <p:nvPr>
            <p:ph type="body" sz="quarter" idx="146"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73" name="Text Placeholder 5"/>
          <p:cNvSpPr>
            <a:spLocks noGrp="1"/>
          </p:cNvSpPr>
          <p:nvPr>
            <p:ph type="body" sz="quarter" idx="147"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74" name="Text Placeholder 5"/>
          <p:cNvSpPr>
            <a:spLocks noGrp="1"/>
          </p:cNvSpPr>
          <p:nvPr>
            <p:ph type="body" sz="quarter" idx="148"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75" name="Text Placeholder 5"/>
          <p:cNvSpPr>
            <a:spLocks noGrp="1"/>
          </p:cNvSpPr>
          <p:nvPr>
            <p:ph type="body" sz="quarter" idx="149"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77" name="Text Placeholder 76"/>
          <p:cNvSpPr>
            <a:spLocks noGrp="1"/>
          </p:cNvSpPr>
          <p:nvPr>
            <p:ph type="body" sz="quarter" idx="150" hasCustomPrompt="1"/>
          </p:nvPr>
        </p:nvSpPr>
        <p:spPr>
          <a:xfrm>
            <a:off x="5932593" y="3185162"/>
            <a:ext cx="31998968" cy="1280160"/>
          </a:xfrm>
          <a:prstGeom prst="rect">
            <a:avLst/>
          </a:prstGeom>
        </p:spPr>
        <p:txBody>
          <a:bodyPr/>
          <a:lstStyle>
            <a:lvl1pPr algn="ctr">
              <a:buFontTx/>
              <a:buNone/>
              <a:defRPr sz="54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8" name="Text Placeholder 76"/>
          <p:cNvSpPr>
            <a:spLocks noGrp="1"/>
          </p:cNvSpPr>
          <p:nvPr>
            <p:ph type="body" sz="quarter" idx="151" hasCustomPrompt="1"/>
          </p:nvPr>
        </p:nvSpPr>
        <p:spPr>
          <a:xfrm>
            <a:off x="5932593" y="1905002"/>
            <a:ext cx="31998968" cy="1280160"/>
          </a:xfrm>
          <a:prstGeom prst="rect">
            <a:avLst/>
          </a:prstGeom>
        </p:spPr>
        <p:txBody>
          <a:bodyPr/>
          <a:lstStyle>
            <a:lvl1pPr algn="ctr">
              <a:buFontTx/>
              <a:buNone/>
              <a:defRPr sz="72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6" y="6004405"/>
            <a:ext cx="13591277"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922338" y="5265739"/>
            <a:ext cx="13573126"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(click to add) INTRODUCTION or ABSTRACT</a:t>
            </a:r>
            <a:endParaRPr lang="en-US" dirty="0"/>
          </a:p>
        </p:txBody>
      </p:sp>
      <p:sp>
        <p:nvSpPr>
          <p:cNvPr id="14" name="Picture Placeholder 13"/>
          <p:cNvSpPr>
            <a:spLocks noGrp="1"/>
          </p:cNvSpPr>
          <p:nvPr>
            <p:ph type="pic" sz="quarter" idx="15" hasCustomPrompt="1"/>
          </p:nvPr>
        </p:nvSpPr>
        <p:spPr>
          <a:xfrm>
            <a:off x="914400" y="1143000"/>
            <a:ext cx="4419600" cy="2514600"/>
          </a:xfrm>
          <a:prstGeom prst="rect">
            <a:avLst/>
          </a:prstGeom>
        </p:spPr>
        <p:txBody>
          <a:bodyPr lIns="91436" tIns="45717" rIns="91436" bIns="45717" anchor="ctr"/>
          <a:lstStyle>
            <a:lvl1pPr algn="ctr">
              <a:buNone/>
              <a:defRPr sz="4000">
                <a:solidFill>
                  <a:schemeClr val="bg1"/>
                </a:solidFill>
              </a:defRPr>
            </a:lvl1pPr>
          </a:lstStyle>
          <a:p>
            <a:r>
              <a:rPr lang="en-US" dirty="0" smtClean="0"/>
              <a:t>LOGO</a:t>
            </a:r>
            <a:endParaRPr lang="en-US" dirty="0"/>
          </a:p>
        </p:txBody>
      </p:sp>
      <p:sp>
        <p:nvSpPr>
          <p:cNvPr id="18" name="Picture Placeholder 13"/>
          <p:cNvSpPr>
            <a:spLocks noGrp="1"/>
          </p:cNvSpPr>
          <p:nvPr>
            <p:ph type="pic" sz="quarter" idx="18" hasCustomPrompt="1"/>
          </p:nvPr>
        </p:nvSpPr>
        <p:spPr>
          <a:xfrm>
            <a:off x="38557200" y="1219200"/>
            <a:ext cx="4419600" cy="2514600"/>
          </a:xfrm>
          <a:prstGeom prst="rect">
            <a:avLst/>
          </a:prstGeom>
        </p:spPr>
        <p:txBody>
          <a:bodyPr lIns="91436" tIns="45717" rIns="91436" bIns="45717" anchor="ctr"/>
          <a:lstStyle>
            <a:lvl1pPr algn="ctr">
              <a:buNone/>
              <a:defRPr sz="4000">
                <a:solidFill>
                  <a:schemeClr val="bg1"/>
                </a:solidFill>
              </a:defRPr>
            </a:lvl1pPr>
          </a:lstStyle>
          <a:p>
            <a:r>
              <a:rPr lang="en-US" dirty="0" smtClean="0"/>
              <a:t>LOGO</a:t>
            </a:r>
            <a:endParaRPr lang="en-US" dirty="0"/>
          </a:p>
        </p:txBody>
      </p:sp>
      <p:sp>
        <p:nvSpPr>
          <p:cNvPr id="19" name="Text Placeholder 3"/>
          <p:cNvSpPr>
            <a:spLocks noGrp="1"/>
          </p:cNvSpPr>
          <p:nvPr>
            <p:ph type="body" sz="quarter" idx="19" hasCustomPrompt="1"/>
          </p:nvPr>
        </p:nvSpPr>
        <p:spPr>
          <a:xfrm>
            <a:off x="922338" y="17949530"/>
            <a:ext cx="13592864"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0" name="Text Placeholder 5"/>
          <p:cNvSpPr>
            <a:spLocks noGrp="1"/>
          </p:cNvSpPr>
          <p:nvPr>
            <p:ph type="body" sz="quarter" idx="20" hasCustomPrompt="1"/>
          </p:nvPr>
        </p:nvSpPr>
        <p:spPr>
          <a:xfrm>
            <a:off x="942080" y="17242973"/>
            <a:ext cx="13573125"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5154276" y="21304135"/>
            <a:ext cx="13571534"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5154276" y="20573407"/>
            <a:ext cx="13571534"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(click to add)  MATERIALS &amp; METHODS</a:t>
            </a:r>
            <a:endParaRPr lang="en-US" dirty="0"/>
          </a:p>
        </p:txBody>
      </p:sp>
      <p:sp>
        <p:nvSpPr>
          <p:cNvPr id="23" name="Text Placeholder 3"/>
          <p:cNvSpPr>
            <a:spLocks noGrp="1"/>
          </p:cNvSpPr>
          <p:nvPr>
            <p:ph type="body" sz="quarter" idx="23" hasCustomPrompt="1"/>
          </p:nvPr>
        </p:nvSpPr>
        <p:spPr>
          <a:xfrm>
            <a:off x="15162215" y="6012343"/>
            <a:ext cx="13571534"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5154277" y="5265739"/>
            <a:ext cx="13579475"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9395741" y="5265739"/>
            <a:ext cx="13576029"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9395741" y="6004405"/>
            <a:ext cx="13576029"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9395741" y="17210866"/>
            <a:ext cx="13576029"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9390710" y="17949530"/>
            <a:ext cx="13581061"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9395741" y="25679401"/>
            <a:ext cx="13576029"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29395742" y="26418067"/>
            <a:ext cx="13581061"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58" name="Title 1"/>
          <p:cNvSpPr>
            <a:spLocks noGrp="1"/>
          </p:cNvSpPr>
          <p:nvPr>
            <p:ph type="title" hasCustomPrompt="1"/>
          </p:nvPr>
        </p:nvSpPr>
        <p:spPr>
          <a:xfrm>
            <a:off x="5932593" y="457202"/>
            <a:ext cx="32009976" cy="1447800"/>
          </a:xfrm>
          <a:prstGeom prst="rect">
            <a:avLst/>
          </a:prstGeom>
        </p:spPr>
        <p:txBody>
          <a:bodyPr lIns="91436" tIns="45717" rIns="91436" bIns="45717" anchor="ctr" anchorCtr="0"/>
          <a:lstStyle>
            <a:lvl1pPr>
              <a:defRPr b="1"/>
            </a:lvl1pPr>
          </a:lstStyle>
          <a:p>
            <a:r>
              <a:rPr lang="en-US" dirty="0" smtClean="0"/>
              <a:t>Click here to add the poster title</a:t>
            </a:r>
            <a:endParaRPr lang="en-US" dirty="0"/>
          </a:p>
        </p:txBody>
      </p:sp>
      <p:sp>
        <p:nvSpPr>
          <p:cNvPr id="59" name="Text Placeholder 76"/>
          <p:cNvSpPr>
            <a:spLocks noGrp="1"/>
          </p:cNvSpPr>
          <p:nvPr>
            <p:ph type="body" sz="quarter" idx="150" hasCustomPrompt="1"/>
          </p:nvPr>
        </p:nvSpPr>
        <p:spPr>
          <a:xfrm>
            <a:off x="5932593" y="3185162"/>
            <a:ext cx="31998968" cy="1280160"/>
          </a:xfrm>
          <a:prstGeom prst="rect">
            <a:avLst/>
          </a:prstGeom>
        </p:spPr>
        <p:txBody>
          <a:bodyPr/>
          <a:lstStyle>
            <a:lvl1pPr algn="ctr">
              <a:buFontTx/>
              <a:buNone/>
              <a:defRPr sz="54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62" name="Text Placeholder 76"/>
          <p:cNvSpPr>
            <a:spLocks noGrp="1"/>
          </p:cNvSpPr>
          <p:nvPr>
            <p:ph type="body" sz="quarter" idx="151" hasCustomPrompt="1"/>
          </p:nvPr>
        </p:nvSpPr>
        <p:spPr>
          <a:xfrm>
            <a:off x="5932593" y="1905002"/>
            <a:ext cx="31998968" cy="1280160"/>
          </a:xfrm>
          <a:prstGeom prst="rect">
            <a:avLst/>
          </a:prstGeom>
        </p:spPr>
        <p:txBody>
          <a:bodyPr/>
          <a:lstStyle>
            <a:lvl1pPr algn="ctr">
              <a:buFontTx/>
              <a:buNone/>
              <a:defRPr sz="72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1" name="Text Placeholder 5"/>
          <p:cNvSpPr>
            <a:spLocks noGrp="1"/>
          </p:cNvSpPr>
          <p:nvPr>
            <p:ph type="body" sz="quarter" idx="95"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72" name="Text Placeholder 3"/>
          <p:cNvSpPr>
            <a:spLocks noGrp="1"/>
          </p:cNvSpPr>
          <p:nvPr>
            <p:ph type="body" sz="quarter" idx="107"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73" name="Text Placeholder 3"/>
          <p:cNvSpPr>
            <a:spLocks noGrp="1"/>
          </p:cNvSpPr>
          <p:nvPr>
            <p:ph type="body" sz="quarter" idx="116"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74" name="Text Placeholder 3"/>
          <p:cNvSpPr>
            <a:spLocks noGrp="1"/>
          </p:cNvSpPr>
          <p:nvPr>
            <p:ph type="body" sz="quarter" idx="117"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75" name="Text Placeholder 3"/>
          <p:cNvSpPr>
            <a:spLocks noGrp="1"/>
          </p:cNvSpPr>
          <p:nvPr>
            <p:ph type="body" sz="quarter" idx="118"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76" name="Text Placeholder 3"/>
          <p:cNvSpPr>
            <a:spLocks noGrp="1"/>
          </p:cNvSpPr>
          <p:nvPr>
            <p:ph type="body" sz="quarter" idx="119"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77" name="Text Placeholder 3"/>
          <p:cNvSpPr>
            <a:spLocks noGrp="1"/>
          </p:cNvSpPr>
          <p:nvPr>
            <p:ph type="body" sz="quarter" idx="120"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78" name="Text Placeholder 3"/>
          <p:cNvSpPr>
            <a:spLocks noGrp="1"/>
          </p:cNvSpPr>
          <p:nvPr>
            <p:ph type="body" sz="quarter" idx="121"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79" name="Text Placeholder 3"/>
          <p:cNvSpPr>
            <a:spLocks noGrp="1"/>
          </p:cNvSpPr>
          <p:nvPr>
            <p:ph type="body" sz="quarter" idx="122"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80" name="Text Placeholder 3"/>
          <p:cNvSpPr>
            <a:spLocks noGrp="1"/>
          </p:cNvSpPr>
          <p:nvPr>
            <p:ph type="body" sz="quarter" idx="123"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81" name="Text Placeholder 3"/>
          <p:cNvSpPr>
            <a:spLocks noGrp="1"/>
          </p:cNvSpPr>
          <p:nvPr>
            <p:ph type="body" sz="quarter" idx="124"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82" name="Text Placeholder 3"/>
          <p:cNvSpPr>
            <a:spLocks noGrp="1"/>
          </p:cNvSpPr>
          <p:nvPr>
            <p:ph type="body" sz="quarter" idx="125"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83" name="Picture Placeholder 13"/>
          <p:cNvSpPr>
            <a:spLocks noGrp="1"/>
          </p:cNvSpPr>
          <p:nvPr>
            <p:ph type="pic" sz="quarter" idx="115"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4" name="Picture Placeholder 13"/>
          <p:cNvSpPr>
            <a:spLocks noGrp="1"/>
          </p:cNvSpPr>
          <p:nvPr>
            <p:ph type="pic" sz="quarter" idx="126"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5" name="Picture Placeholder 13"/>
          <p:cNvSpPr>
            <a:spLocks noGrp="1"/>
          </p:cNvSpPr>
          <p:nvPr>
            <p:ph type="pic" sz="quarter" idx="127"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6" name="Picture Placeholder 13"/>
          <p:cNvSpPr>
            <a:spLocks noGrp="1"/>
          </p:cNvSpPr>
          <p:nvPr>
            <p:ph type="pic" sz="quarter" idx="128"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7" name="Picture Placeholder 13"/>
          <p:cNvSpPr>
            <a:spLocks noGrp="1"/>
          </p:cNvSpPr>
          <p:nvPr>
            <p:ph type="pic" sz="quarter" idx="129"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8" name="Picture Placeholder 13"/>
          <p:cNvSpPr>
            <a:spLocks noGrp="1"/>
          </p:cNvSpPr>
          <p:nvPr>
            <p:ph type="pic" sz="quarter" idx="130"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31"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90" name="Picture Placeholder 13"/>
          <p:cNvSpPr>
            <a:spLocks noGrp="1"/>
          </p:cNvSpPr>
          <p:nvPr>
            <p:ph type="pic" sz="quarter" idx="132"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91" name="Picture Placeholder 13"/>
          <p:cNvSpPr>
            <a:spLocks noGrp="1"/>
          </p:cNvSpPr>
          <p:nvPr>
            <p:ph type="pic" sz="quarter" idx="133"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4"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93" name="Picture Placeholder 13"/>
          <p:cNvSpPr>
            <a:spLocks noGrp="1"/>
          </p:cNvSpPr>
          <p:nvPr>
            <p:ph type="pic" sz="quarter" idx="135"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94" name="Text Placeholder 5"/>
          <p:cNvSpPr>
            <a:spLocks noGrp="1"/>
          </p:cNvSpPr>
          <p:nvPr>
            <p:ph type="body" sz="quarter" idx="136"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95" name="Text Placeholder 5"/>
          <p:cNvSpPr>
            <a:spLocks noGrp="1"/>
          </p:cNvSpPr>
          <p:nvPr>
            <p:ph type="body" sz="quarter" idx="137"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96" name="Text Placeholder 5"/>
          <p:cNvSpPr>
            <a:spLocks noGrp="1"/>
          </p:cNvSpPr>
          <p:nvPr>
            <p:ph type="body" sz="quarter" idx="138"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97" name="Text Placeholder 5"/>
          <p:cNvSpPr>
            <a:spLocks noGrp="1"/>
          </p:cNvSpPr>
          <p:nvPr>
            <p:ph type="body" sz="quarter" idx="139"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98" name="Text Placeholder 5"/>
          <p:cNvSpPr>
            <a:spLocks noGrp="1"/>
          </p:cNvSpPr>
          <p:nvPr>
            <p:ph type="body" sz="quarter" idx="140"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99" name="Text Placeholder 5"/>
          <p:cNvSpPr>
            <a:spLocks noGrp="1"/>
          </p:cNvSpPr>
          <p:nvPr>
            <p:ph type="body" sz="quarter" idx="141"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100" name="Text Placeholder 5"/>
          <p:cNvSpPr>
            <a:spLocks noGrp="1"/>
          </p:cNvSpPr>
          <p:nvPr>
            <p:ph type="body" sz="quarter" idx="142"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101" name="Text Placeholder 5"/>
          <p:cNvSpPr>
            <a:spLocks noGrp="1"/>
          </p:cNvSpPr>
          <p:nvPr>
            <p:ph type="body" sz="quarter" idx="143"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102" name="Text Placeholder 5"/>
          <p:cNvSpPr>
            <a:spLocks noGrp="1"/>
          </p:cNvSpPr>
          <p:nvPr>
            <p:ph type="body" sz="quarter" idx="144"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103" name="Text Placeholder 5"/>
          <p:cNvSpPr>
            <a:spLocks noGrp="1"/>
          </p:cNvSpPr>
          <p:nvPr>
            <p:ph type="body" sz="quarter" idx="145"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104" name="Text Placeholder 5"/>
          <p:cNvSpPr>
            <a:spLocks noGrp="1"/>
          </p:cNvSpPr>
          <p:nvPr>
            <p:ph type="body" sz="quarter" idx="146"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105" name="Text Placeholder 5"/>
          <p:cNvSpPr>
            <a:spLocks noGrp="1"/>
          </p:cNvSpPr>
          <p:nvPr>
            <p:ph type="body" sz="quarter" idx="147"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106" name="Text Placeholder 5"/>
          <p:cNvSpPr>
            <a:spLocks noGrp="1"/>
          </p:cNvSpPr>
          <p:nvPr>
            <p:ph type="body" sz="quarter" idx="148"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107" name="Text Placeholder 5"/>
          <p:cNvSpPr>
            <a:spLocks noGrp="1"/>
          </p:cNvSpPr>
          <p:nvPr>
            <p:ph type="body" sz="quarter" idx="149"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004405"/>
            <a:ext cx="10056813"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6" name="Text Placeholder 5"/>
          <p:cNvSpPr>
            <a:spLocks noGrp="1"/>
          </p:cNvSpPr>
          <p:nvPr>
            <p:ph type="body" sz="quarter" idx="11" hasCustomPrompt="1"/>
          </p:nvPr>
        </p:nvSpPr>
        <p:spPr>
          <a:xfrm>
            <a:off x="922341" y="5265739"/>
            <a:ext cx="10048875" cy="754045"/>
          </a:xfrm>
          <a:prstGeom prst="rect">
            <a:avLst/>
          </a:prstGeom>
          <a:solidFill>
            <a:schemeClr val="accent5">
              <a:lumMod val="50000"/>
            </a:schemeClr>
          </a:solidFill>
        </p:spPr>
        <p:txBody>
          <a:bodyPr lIns="91436" tIns="91436" rIns="91436" bIns="91436" anchor="ctr" anchorCtr="0">
            <a:spAutoFit/>
          </a:bodyPr>
          <a:lstStyle>
            <a:lvl1pPr algn="ctr">
              <a:buNone/>
              <a:defRPr sz="3700" b="1" baseline="0">
                <a:solidFill>
                  <a:schemeClr val="bg1"/>
                </a:solidFill>
              </a:defRPr>
            </a:lvl1pPr>
          </a:lstStyle>
          <a:p>
            <a:pPr lvl="0"/>
            <a:r>
              <a:rPr lang="en-US" dirty="0" smtClean="0"/>
              <a:t>(click to add) INTRODUCTION or ABSTRACT</a:t>
            </a:r>
            <a:endParaRPr lang="en-US" dirty="0"/>
          </a:p>
        </p:txBody>
      </p:sp>
      <p:sp>
        <p:nvSpPr>
          <p:cNvPr id="14" name="Picture Placeholder 13"/>
          <p:cNvSpPr>
            <a:spLocks noGrp="1"/>
          </p:cNvSpPr>
          <p:nvPr>
            <p:ph type="pic" sz="quarter" idx="15" hasCustomPrompt="1"/>
          </p:nvPr>
        </p:nvSpPr>
        <p:spPr>
          <a:xfrm>
            <a:off x="914400" y="1143000"/>
            <a:ext cx="4419600" cy="2514600"/>
          </a:xfrm>
          <a:prstGeom prst="rect">
            <a:avLst/>
          </a:prstGeom>
        </p:spPr>
        <p:txBody>
          <a:bodyPr lIns="91436" tIns="45717" rIns="91436" bIns="45717" anchor="ctr"/>
          <a:lstStyle>
            <a:lvl1pPr algn="ctr">
              <a:buNone/>
              <a:defRPr sz="4000">
                <a:solidFill>
                  <a:schemeClr val="bg1"/>
                </a:solidFill>
              </a:defRPr>
            </a:lvl1pPr>
          </a:lstStyle>
          <a:p>
            <a:r>
              <a:rPr lang="en-US" dirty="0" smtClean="0"/>
              <a:t>LOGO</a:t>
            </a:r>
            <a:endParaRPr lang="en-US" dirty="0"/>
          </a:p>
        </p:txBody>
      </p:sp>
      <p:sp>
        <p:nvSpPr>
          <p:cNvPr id="18" name="Picture Placeholder 13"/>
          <p:cNvSpPr>
            <a:spLocks noGrp="1"/>
          </p:cNvSpPr>
          <p:nvPr>
            <p:ph type="pic" sz="quarter" idx="18" hasCustomPrompt="1"/>
          </p:nvPr>
        </p:nvSpPr>
        <p:spPr>
          <a:xfrm>
            <a:off x="38557200" y="1219200"/>
            <a:ext cx="4419600" cy="2514600"/>
          </a:xfrm>
          <a:prstGeom prst="rect">
            <a:avLst/>
          </a:prstGeom>
        </p:spPr>
        <p:txBody>
          <a:bodyPr lIns="91436" tIns="45717" rIns="91436" bIns="45717" anchor="ctr"/>
          <a:lstStyle>
            <a:lvl1pPr algn="ctr">
              <a:buNone/>
              <a:defRPr sz="4000">
                <a:solidFill>
                  <a:schemeClr val="bg1"/>
                </a:solidFill>
              </a:defRPr>
            </a:lvl1pPr>
          </a:lstStyle>
          <a:p>
            <a:r>
              <a:rPr lang="en-US" dirty="0" smtClean="0"/>
              <a:t>LOGO</a:t>
            </a:r>
            <a:endParaRPr lang="en-US" dirty="0"/>
          </a:p>
        </p:txBody>
      </p:sp>
      <p:sp>
        <p:nvSpPr>
          <p:cNvPr id="19" name="Text Placeholder 3"/>
          <p:cNvSpPr>
            <a:spLocks noGrp="1"/>
          </p:cNvSpPr>
          <p:nvPr>
            <p:ph type="body" sz="quarter" idx="19" hasCustomPrompt="1"/>
          </p:nvPr>
        </p:nvSpPr>
        <p:spPr>
          <a:xfrm>
            <a:off x="902598" y="14919070"/>
            <a:ext cx="10058400"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0" name="Text Placeholder 5"/>
          <p:cNvSpPr>
            <a:spLocks noGrp="1"/>
          </p:cNvSpPr>
          <p:nvPr>
            <p:ph type="body" sz="quarter" idx="20" hasCustomPrompt="1"/>
          </p:nvPr>
        </p:nvSpPr>
        <p:spPr>
          <a:xfrm>
            <a:off x="922339" y="14212513"/>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1587163" y="5996467"/>
            <a:ext cx="20720048"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2" name="Text Placeholder 5"/>
          <p:cNvSpPr>
            <a:spLocks noGrp="1"/>
          </p:cNvSpPr>
          <p:nvPr>
            <p:ph type="body" sz="quarter" idx="22" hasCustomPrompt="1"/>
          </p:nvPr>
        </p:nvSpPr>
        <p:spPr>
          <a:xfrm>
            <a:off x="11587164" y="5265739"/>
            <a:ext cx="20720050"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(header)  MATERIALS &amp; METHODS</a:t>
            </a:r>
            <a:endParaRPr lang="en-US" dirty="0"/>
          </a:p>
        </p:txBody>
      </p:sp>
      <p:sp>
        <p:nvSpPr>
          <p:cNvPr id="23" name="Text Placeholder 3"/>
          <p:cNvSpPr>
            <a:spLocks noGrp="1"/>
          </p:cNvSpPr>
          <p:nvPr>
            <p:ph type="body" sz="quarter" idx="23" hasCustomPrompt="1"/>
          </p:nvPr>
        </p:nvSpPr>
        <p:spPr>
          <a:xfrm>
            <a:off x="11587164" y="21813410"/>
            <a:ext cx="20720050"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4" name="Text Placeholder 5"/>
          <p:cNvSpPr>
            <a:spLocks noGrp="1"/>
          </p:cNvSpPr>
          <p:nvPr>
            <p:ph type="body" sz="quarter" idx="24" hasCustomPrompt="1"/>
          </p:nvPr>
        </p:nvSpPr>
        <p:spPr>
          <a:xfrm>
            <a:off x="11587162" y="21074746"/>
            <a:ext cx="20720050"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32924750" y="5265739"/>
            <a:ext cx="10047018"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32924750" y="6004405"/>
            <a:ext cx="10047018"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7" name="Text Placeholder 5"/>
          <p:cNvSpPr>
            <a:spLocks noGrp="1"/>
          </p:cNvSpPr>
          <p:nvPr>
            <p:ph type="body" sz="quarter" idx="27" hasCustomPrompt="1"/>
          </p:nvPr>
        </p:nvSpPr>
        <p:spPr>
          <a:xfrm>
            <a:off x="32919059" y="14272738"/>
            <a:ext cx="10047018"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32997777" y="15011402"/>
            <a:ext cx="10052050"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9" name="Text Placeholder 5"/>
          <p:cNvSpPr>
            <a:spLocks noGrp="1"/>
          </p:cNvSpPr>
          <p:nvPr>
            <p:ph type="body" sz="quarter" idx="29" hasCustomPrompt="1"/>
          </p:nvPr>
        </p:nvSpPr>
        <p:spPr>
          <a:xfrm>
            <a:off x="32924750" y="25669876"/>
            <a:ext cx="10047018"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32905536" y="26436774"/>
            <a:ext cx="10052050"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60" name="Title 1"/>
          <p:cNvSpPr>
            <a:spLocks noGrp="1"/>
          </p:cNvSpPr>
          <p:nvPr>
            <p:ph type="title" hasCustomPrompt="1"/>
          </p:nvPr>
        </p:nvSpPr>
        <p:spPr>
          <a:xfrm>
            <a:off x="5932593" y="457202"/>
            <a:ext cx="32009976" cy="1447800"/>
          </a:xfrm>
          <a:prstGeom prst="rect">
            <a:avLst/>
          </a:prstGeom>
        </p:spPr>
        <p:txBody>
          <a:bodyPr lIns="91436" tIns="45717" rIns="91436" bIns="45717" anchor="ctr" anchorCtr="0"/>
          <a:lstStyle>
            <a:lvl1pPr>
              <a:defRPr b="1"/>
            </a:lvl1pPr>
          </a:lstStyle>
          <a:p>
            <a:r>
              <a:rPr lang="en-US" dirty="0" smtClean="0"/>
              <a:t>Click here to add the poster title</a:t>
            </a:r>
            <a:endParaRPr lang="en-US" dirty="0"/>
          </a:p>
        </p:txBody>
      </p:sp>
      <p:sp>
        <p:nvSpPr>
          <p:cNvPr id="61" name="Text Placeholder 76"/>
          <p:cNvSpPr>
            <a:spLocks noGrp="1"/>
          </p:cNvSpPr>
          <p:nvPr>
            <p:ph type="body" sz="quarter" idx="150" hasCustomPrompt="1"/>
          </p:nvPr>
        </p:nvSpPr>
        <p:spPr>
          <a:xfrm>
            <a:off x="5932593" y="3185162"/>
            <a:ext cx="31998968" cy="1280160"/>
          </a:xfrm>
          <a:prstGeom prst="rect">
            <a:avLst/>
          </a:prstGeom>
        </p:spPr>
        <p:txBody>
          <a:bodyPr/>
          <a:lstStyle>
            <a:lvl1pPr algn="ctr">
              <a:buFontTx/>
              <a:buNone/>
              <a:defRPr sz="54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62" name="Text Placeholder 76"/>
          <p:cNvSpPr>
            <a:spLocks noGrp="1"/>
          </p:cNvSpPr>
          <p:nvPr>
            <p:ph type="body" sz="quarter" idx="151" hasCustomPrompt="1"/>
          </p:nvPr>
        </p:nvSpPr>
        <p:spPr>
          <a:xfrm>
            <a:off x="5932593" y="1905002"/>
            <a:ext cx="31998968" cy="1280160"/>
          </a:xfrm>
          <a:prstGeom prst="rect">
            <a:avLst/>
          </a:prstGeom>
        </p:spPr>
        <p:txBody>
          <a:bodyPr/>
          <a:lstStyle>
            <a:lvl1pPr algn="ctr">
              <a:buFontTx/>
              <a:buNone/>
              <a:defRPr sz="72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1" name="Text Placeholder 5"/>
          <p:cNvSpPr>
            <a:spLocks noGrp="1"/>
          </p:cNvSpPr>
          <p:nvPr>
            <p:ph type="body" sz="quarter" idx="95"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72" name="Text Placeholder 3"/>
          <p:cNvSpPr>
            <a:spLocks noGrp="1"/>
          </p:cNvSpPr>
          <p:nvPr>
            <p:ph type="body" sz="quarter" idx="107"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73" name="Text Placeholder 3"/>
          <p:cNvSpPr>
            <a:spLocks noGrp="1"/>
          </p:cNvSpPr>
          <p:nvPr>
            <p:ph type="body" sz="quarter" idx="116"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74" name="Text Placeholder 3"/>
          <p:cNvSpPr>
            <a:spLocks noGrp="1"/>
          </p:cNvSpPr>
          <p:nvPr>
            <p:ph type="body" sz="quarter" idx="117"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75" name="Text Placeholder 3"/>
          <p:cNvSpPr>
            <a:spLocks noGrp="1"/>
          </p:cNvSpPr>
          <p:nvPr>
            <p:ph type="body" sz="quarter" idx="118"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76" name="Text Placeholder 3"/>
          <p:cNvSpPr>
            <a:spLocks noGrp="1"/>
          </p:cNvSpPr>
          <p:nvPr>
            <p:ph type="body" sz="quarter" idx="119"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77" name="Text Placeholder 3"/>
          <p:cNvSpPr>
            <a:spLocks noGrp="1"/>
          </p:cNvSpPr>
          <p:nvPr>
            <p:ph type="body" sz="quarter" idx="120"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78" name="Text Placeholder 3"/>
          <p:cNvSpPr>
            <a:spLocks noGrp="1"/>
          </p:cNvSpPr>
          <p:nvPr>
            <p:ph type="body" sz="quarter" idx="121"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79" name="Text Placeholder 3"/>
          <p:cNvSpPr>
            <a:spLocks noGrp="1"/>
          </p:cNvSpPr>
          <p:nvPr>
            <p:ph type="body" sz="quarter" idx="122"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80" name="Text Placeholder 3"/>
          <p:cNvSpPr>
            <a:spLocks noGrp="1"/>
          </p:cNvSpPr>
          <p:nvPr>
            <p:ph type="body" sz="quarter" idx="123"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81" name="Text Placeholder 3"/>
          <p:cNvSpPr>
            <a:spLocks noGrp="1"/>
          </p:cNvSpPr>
          <p:nvPr>
            <p:ph type="body" sz="quarter" idx="124"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82" name="Text Placeholder 3"/>
          <p:cNvSpPr>
            <a:spLocks noGrp="1"/>
          </p:cNvSpPr>
          <p:nvPr>
            <p:ph type="body" sz="quarter" idx="125"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83" name="Picture Placeholder 13"/>
          <p:cNvSpPr>
            <a:spLocks noGrp="1"/>
          </p:cNvSpPr>
          <p:nvPr>
            <p:ph type="pic" sz="quarter" idx="115"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4" name="Picture Placeholder 13"/>
          <p:cNvSpPr>
            <a:spLocks noGrp="1"/>
          </p:cNvSpPr>
          <p:nvPr>
            <p:ph type="pic" sz="quarter" idx="126"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5" name="Picture Placeholder 13"/>
          <p:cNvSpPr>
            <a:spLocks noGrp="1"/>
          </p:cNvSpPr>
          <p:nvPr>
            <p:ph type="pic" sz="quarter" idx="127"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6" name="Picture Placeholder 13"/>
          <p:cNvSpPr>
            <a:spLocks noGrp="1"/>
          </p:cNvSpPr>
          <p:nvPr>
            <p:ph type="pic" sz="quarter" idx="128"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7" name="Picture Placeholder 13"/>
          <p:cNvSpPr>
            <a:spLocks noGrp="1"/>
          </p:cNvSpPr>
          <p:nvPr>
            <p:ph type="pic" sz="quarter" idx="129"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8" name="Picture Placeholder 13"/>
          <p:cNvSpPr>
            <a:spLocks noGrp="1"/>
          </p:cNvSpPr>
          <p:nvPr>
            <p:ph type="pic" sz="quarter" idx="130"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31"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90" name="Picture Placeholder 13"/>
          <p:cNvSpPr>
            <a:spLocks noGrp="1"/>
          </p:cNvSpPr>
          <p:nvPr>
            <p:ph type="pic" sz="quarter" idx="132"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91" name="Picture Placeholder 13"/>
          <p:cNvSpPr>
            <a:spLocks noGrp="1"/>
          </p:cNvSpPr>
          <p:nvPr>
            <p:ph type="pic" sz="quarter" idx="133"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4"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93" name="Picture Placeholder 13"/>
          <p:cNvSpPr>
            <a:spLocks noGrp="1"/>
          </p:cNvSpPr>
          <p:nvPr>
            <p:ph type="pic" sz="quarter" idx="135"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94" name="Text Placeholder 5"/>
          <p:cNvSpPr>
            <a:spLocks noGrp="1"/>
          </p:cNvSpPr>
          <p:nvPr>
            <p:ph type="body" sz="quarter" idx="136"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95" name="Text Placeholder 5"/>
          <p:cNvSpPr>
            <a:spLocks noGrp="1"/>
          </p:cNvSpPr>
          <p:nvPr>
            <p:ph type="body" sz="quarter" idx="137"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96" name="Text Placeholder 5"/>
          <p:cNvSpPr>
            <a:spLocks noGrp="1"/>
          </p:cNvSpPr>
          <p:nvPr>
            <p:ph type="body" sz="quarter" idx="138"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97" name="Text Placeholder 5"/>
          <p:cNvSpPr>
            <a:spLocks noGrp="1"/>
          </p:cNvSpPr>
          <p:nvPr>
            <p:ph type="body" sz="quarter" idx="139"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98" name="Text Placeholder 5"/>
          <p:cNvSpPr>
            <a:spLocks noGrp="1"/>
          </p:cNvSpPr>
          <p:nvPr>
            <p:ph type="body" sz="quarter" idx="140"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99" name="Text Placeholder 5"/>
          <p:cNvSpPr>
            <a:spLocks noGrp="1"/>
          </p:cNvSpPr>
          <p:nvPr>
            <p:ph type="body" sz="quarter" idx="141"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100" name="Text Placeholder 5"/>
          <p:cNvSpPr>
            <a:spLocks noGrp="1"/>
          </p:cNvSpPr>
          <p:nvPr>
            <p:ph type="body" sz="quarter" idx="142"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101" name="Text Placeholder 5"/>
          <p:cNvSpPr>
            <a:spLocks noGrp="1"/>
          </p:cNvSpPr>
          <p:nvPr>
            <p:ph type="body" sz="quarter" idx="143"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102" name="Text Placeholder 5"/>
          <p:cNvSpPr>
            <a:spLocks noGrp="1"/>
          </p:cNvSpPr>
          <p:nvPr>
            <p:ph type="body" sz="quarter" idx="144"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103" name="Text Placeholder 5"/>
          <p:cNvSpPr>
            <a:spLocks noGrp="1"/>
          </p:cNvSpPr>
          <p:nvPr>
            <p:ph type="body" sz="quarter" idx="145"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104" name="Text Placeholder 5"/>
          <p:cNvSpPr>
            <a:spLocks noGrp="1"/>
          </p:cNvSpPr>
          <p:nvPr>
            <p:ph type="body" sz="quarter" idx="146"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105" name="Text Placeholder 5"/>
          <p:cNvSpPr>
            <a:spLocks noGrp="1"/>
          </p:cNvSpPr>
          <p:nvPr>
            <p:ph type="body" sz="quarter" idx="147"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106" name="Text Placeholder 5"/>
          <p:cNvSpPr>
            <a:spLocks noGrp="1"/>
          </p:cNvSpPr>
          <p:nvPr>
            <p:ph type="body" sz="quarter" idx="148"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107" name="Text Placeholder 5"/>
          <p:cNvSpPr>
            <a:spLocks noGrp="1"/>
          </p:cNvSpPr>
          <p:nvPr>
            <p:ph type="body" sz="quarter" idx="149"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ighlighted right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004405"/>
            <a:ext cx="10056813"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6" name="Text Placeholder 5"/>
          <p:cNvSpPr>
            <a:spLocks noGrp="1"/>
          </p:cNvSpPr>
          <p:nvPr>
            <p:ph type="body" sz="quarter" idx="11" hasCustomPrompt="1"/>
          </p:nvPr>
        </p:nvSpPr>
        <p:spPr>
          <a:xfrm>
            <a:off x="922341" y="5265739"/>
            <a:ext cx="10048875" cy="754045"/>
          </a:xfrm>
          <a:prstGeom prst="rect">
            <a:avLst/>
          </a:prstGeom>
          <a:solidFill>
            <a:schemeClr val="accent5">
              <a:lumMod val="50000"/>
            </a:schemeClr>
          </a:solidFill>
        </p:spPr>
        <p:txBody>
          <a:bodyPr lIns="91436" tIns="91436" rIns="91436" bIns="91436" anchor="ctr" anchorCtr="0">
            <a:spAutoFit/>
          </a:bodyPr>
          <a:lstStyle>
            <a:lvl1pPr algn="ctr">
              <a:buNone/>
              <a:defRPr sz="3700" b="1" baseline="0">
                <a:solidFill>
                  <a:schemeClr val="bg1"/>
                </a:solidFill>
              </a:defRPr>
            </a:lvl1pPr>
          </a:lstStyle>
          <a:p>
            <a:pPr lvl="0"/>
            <a:r>
              <a:rPr lang="en-US" dirty="0" smtClean="0"/>
              <a:t>(click to add) INTRODUCTION or ABSTRACT</a:t>
            </a:r>
            <a:endParaRPr lang="en-US" dirty="0"/>
          </a:p>
        </p:txBody>
      </p:sp>
      <p:sp>
        <p:nvSpPr>
          <p:cNvPr id="14" name="Picture Placeholder 13"/>
          <p:cNvSpPr>
            <a:spLocks noGrp="1"/>
          </p:cNvSpPr>
          <p:nvPr>
            <p:ph type="pic" sz="quarter" idx="15" hasCustomPrompt="1"/>
          </p:nvPr>
        </p:nvSpPr>
        <p:spPr>
          <a:xfrm>
            <a:off x="914400" y="1143000"/>
            <a:ext cx="4419600" cy="2514600"/>
          </a:xfrm>
          <a:prstGeom prst="rect">
            <a:avLst/>
          </a:prstGeom>
        </p:spPr>
        <p:txBody>
          <a:bodyPr lIns="91436" tIns="45717" rIns="91436" bIns="45717" anchor="ctr"/>
          <a:lstStyle>
            <a:lvl1pPr algn="ctr">
              <a:buNone/>
              <a:defRPr sz="4000">
                <a:solidFill>
                  <a:schemeClr val="bg1"/>
                </a:solidFill>
              </a:defRPr>
            </a:lvl1pPr>
          </a:lstStyle>
          <a:p>
            <a:r>
              <a:rPr lang="en-US" dirty="0" smtClean="0"/>
              <a:t>LOGO</a:t>
            </a:r>
            <a:endParaRPr lang="en-US" dirty="0"/>
          </a:p>
        </p:txBody>
      </p:sp>
      <p:sp>
        <p:nvSpPr>
          <p:cNvPr id="18" name="Picture Placeholder 13"/>
          <p:cNvSpPr>
            <a:spLocks noGrp="1"/>
          </p:cNvSpPr>
          <p:nvPr>
            <p:ph type="pic" sz="quarter" idx="18" hasCustomPrompt="1"/>
          </p:nvPr>
        </p:nvSpPr>
        <p:spPr>
          <a:xfrm>
            <a:off x="38557200" y="1219200"/>
            <a:ext cx="4419600" cy="2514600"/>
          </a:xfrm>
          <a:prstGeom prst="rect">
            <a:avLst/>
          </a:prstGeom>
        </p:spPr>
        <p:txBody>
          <a:bodyPr lIns="91436" tIns="45717" rIns="91436" bIns="45717" anchor="ctr"/>
          <a:lstStyle>
            <a:lvl1pPr algn="ctr">
              <a:buNone/>
              <a:defRPr sz="4000">
                <a:solidFill>
                  <a:schemeClr val="bg1"/>
                </a:solidFill>
              </a:defRPr>
            </a:lvl1pPr>
          </a:lstStyle>
          <a:p>
            <a:r>
              <a:rPr lang="en-US" dirty="0" smtClean="0"/>
              <a:t>LOGO</a:t>
            </a:r>
            <a:endParaRPr lang="en-US" dirty="0"/>
          </a:p>
        </p:txBody>
      </p:sp>
      <p:sp>
        <p:nvSpPr>
          <p:cNvPr id="19" name="Text Placeholder 3"/>
          <p:cNvSpPr>
            <a:spLocks noGrp="1"/>
          </p:cNvSpPr>
          <p:nvPr>
            <p:ph type="body" sz="quarter" idx="19" hasCustomPrompt="1"/>
          </p:nvPr>
        </p:nvSpPr>
        <p:spPr>
          <a:xfrm>
            <a:off x="902598" y="14919070"/>
            <a:ext cx="10058400"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0" name="Text Placeholder 5"/>
          <p:cNvSpPr>
            <a:spLocks noGrp="1"/>
          </p:cNvSpPr>
          <p:nvPr>
            <p:ph type="body" sz="quarter" idx="20" hasCustomPrompt="1"/>
          </p:nvPr>
        </p:nvSpPr>
        <p:spPr>
          <a:xfrm>
            <a:off x="922339" y="14212513"/>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1587166" y="5996467"/>
            <a:ext cx="20720046"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2" name="Text Placeholder 5"/>
          <p:cNvSpPr>
            <a:spLocks noGrp="1"/>
          </p:cNvSpPr>
          <p:nvPr>
            <p:ph type="body" sz="quarter" idx="22" hasCustomPrompt="1"/>
          </p:nvPr>
        </p:nvSpPr>
        <p:spPr>
          <a:xfrm>
            <a:off x="11587164" y="5265739"/>
            <a:ext cx="20720050"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(click to add)  MATERIALS &amp; METHODS</a:t>
            </a:r>
            <a:endParaRPr lang="en-US" dirty="0"/>
          </a:p>
        </p:txBody>
      </p:sp>
      <p:sp>
        <p:nvSpPr>
          <p:cNvPr id="23" name="Text Placeholder 3"/>
          <p:cNvSpPr>
            <a:spLocks noGrp="1"/>
          </p:cNvSpPr>
          <p:nvPr>
            <p:ph type="body" sz="quarter" idx="23" hasCustomPrompt="1"/>
          </p:nvPr>
        </p:nvSpPr>
        <p:spPr>
          <a:xfrm>
            <a:off x="11587164" y="14919070"/>
            <a:ext cx="20720046"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4" name="Text Placeholder 5"/>
          <p:cNvSpPr>
            <a:spLocks noGrp="1"/>
          </p:cNvSpPr>
          <p:nvPr>
            <p:ph type="body" sz="quarter" idx="24" hasCustomPrompt="1"/>
          </p:nvPr>
        </p:nvSpPr>
        <p:spPr>
          <a:xfrm>
            <a:off x="11587165" y="14212888"/>
            <a:ext cx="20720050"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11587164" y="23505310"/>
            <a:ext cx="20720046"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11587164" y="24243974"/>
            <a:ext cx="20720046"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7" name="Text Placeholder 5"/>
          <p:cNvSpPr>
            <a:spLocks noGrp="1"/>
          </p:cNvSpPr>
          <p:nvPr>
            <p:ph type="body" sz="quarter" idx="27" hasCustomPrompt="1"/>
          </p:nvPr>
        </p:nvSpPr>
        <p:spPr>
          <a:xfrm>
            <a:off x="32919059" y="5265739"/>
            <a:ext cx="10047018"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32914028" y="6004405"/>
            <a:ext cx="10052050"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9" name="Text Placeholder 5"/>
          <p:cNvSpPr>
            <a:spLocks noGrp="1"/>
          </p:cNvSpPr>
          <p:nvPr>
            <p:ph type="body" sz="quarter" idx="29" hasCustomPrompt="1"/>
          </p:nvPr>
        </p:nvSpPr>
        <p:spPr>
          <a:xfrm>
            <a:off x="32924750" y="28291981"/>
            <a:ext cx="10047018"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32924751" y="29030647"/>
            <a:ext cx="10052050"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60" name="Title 1"/>
          <p:cNvSpPr>
            <a:spLocks noGrp="1"/>
          </p:cNvSpPr>
          <p:nvPr>
            <p:ph type="title" hasCustomPrompt="1"/>
          </p:nvPr>
        </p:nvSpPr>
        <p:spPr>
          <a:xfrm>
            <a:off x="5932593" y="457202"/>
            <a:ext cx="32009976" cy="1447800"/>
          </a:xfrm>
          <a:prstGeom prst="rect">
            <a:avLst/>
          </a:prstGeom>
        </p:spPr>
        <p:txBody>
          <a:bodyPr lIns="91436" tIns="45717" rIns="91436" bIns="45717" anchor="ctr" anchorCtr="0"/>
          <a:lstStyle>
            <a:lvl1pPr>
              <a:defRPr b="1"/>
            </a:lvl1pPr>
          </a:lstStyle>
          <a:p>
            <a:r>
              <a:rPr lang="en-US" dirty="0" smtClean="0"/>
              <a:t>Click here to add the poster title</a:t>
            </a:r>
            <a:endParaRPr lang="en-US" dirty="0"/>
          </a:p>
        </p:txBody>
      </p:sp>
      <p:sp>
        <p:nvSpPr>
          <p:cNvPr id="61" name="Text Placeholder 76"/>
          <p:cNvSpPr>
            <a:spLocks noGrp="1"/>
          </p:cNvSpPr>
          <p:nvPr>
            <p:ph type="body" sz="quarter" idx="150" hasCustomPrompt="1"/>
          </p:nvPr>
        </p:nvSpPr>
        <p:spPr>
          <a:xfrm>
            <a:off x="5932593" y="3185162"/>
            <a:ext cx="31998968" cy="1280160"/>
          </a:xfrm>
          <a:prstGeom prst="rect">
            <a:avLst/>
          </a:prstGeom>
        </p:spPr>
        <p:txBody>
          <a:bodyPr/>
          <a:lstStyle>
            <a:lvl1pPr algn="ctr">
              <a:buFontTx/>
              <a:buNone/>
              <a:defRPr sz="54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62" name="Text Placeholder 76"/>
          <p:cNvSpPr>
            <a:spLocks noGrp="1"/>
          </p:cNvSpPr>
          <p:nvPr>
            <p:ph type="body" sz="quarter" idx="151" hasCustomPrompt="1"/>
          </p:nvPr>
        </p:nvSpPr>
        <p:spPr>
          <a:xfrm>
            <a:off x="5932593" y="1905002"/>
            <a:ext cx="31998968" cy="1280160"/>
          </a:xfrm>
          <a:prstGeom prst="rect">
            <a:avLst/>
          </a:prstGeom>
        </p:spPr>
        <p:txBody>
          <a:bodyPr/>
          <a:lstStyle>
            <a:lvl1pPr algn="ctr">
              <a:buFontTx/>
              <a:buNone/>
              <a:defRPr sz="72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1" name="Text Placeholder 5"/>
          <p:cNvSpPr>
            <a:spLocks noGrp="1"/>
          </p:cNvSpPr>
          <p:nvPr>
            <p:ph type="body" sz="quarter" idx="95"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72" name="Text Placeholder 3"/>
          <p:cNvSpPr>
            <a:spLocks noGrp="1"/>
          </p:cNvSpPr>
          <p:nvPr>
            <p:ph type="body" sz="quarter" idx="107"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73" name="Text Placeholder 3"/>
          <p:cNvSpPr>
            <a:spLocks noGrp="1"/>
          </p:cNvSpPr>
          <p:nvPr>
            <p:ph type="body" sz="quarter" idx="116"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74" name="Text Placeholder 3"/>
          <p:cNvSpPr>
            <a:spLocks noGrp="1"/>
          </p:cNvSpPr>
          <p:nvPr>
            <p:ph type="body" sz="quarter" idx="117"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75" name="Text Placeholder 3"/>
          <p:cNvSpPr>
            <a:spLocks noGrp="1"/>
          </p:cNvSpPr>
          <p:nvPr>
            <p:ph type="body" sz="quarter" idx="118"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76" name="Text Placeholder 3"/>
          <p:cNvSpPr>
            <a:spLocks noGrp="1"/>
          </p:cNvSpPr>
          <p:nvPr>
            <p:ph type="body" sz="quarter" idx="119"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77" name="Text Placeholder 3"/>
          <p:cNvSpPr>
            <a:spLocks noGrp="1"/>
          </p:cNvSpPr>
          <p:nvPr>
            <p:ph type="body" sz="quarter" idx="120"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78" name="Text Placeholder 3"/>
          <p:cNvSpPr>
            <a:spLocks noGrp="1"/>
          </p:cNvSpPr>
          <p:nvPr>
            <p:ph type="body" sz="quarter" idx="121"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79" name="Text Placeholder 3"/>
          <p:cNvSpPr>
            <a:spLocks noGrp="1"/>
          </p:cNvSpPr>
          <p:nvPr>
            <p:ph type="body" sz="quarter" idx="122"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80" name="Text Placeholder 3"/>
          <p:cNvSpPr>
            <a:spLocks noGrp="1"/>
          </p:cNvSpPr>
          <p:nvPr>
            <p:ph type="body" sz="quarter" idx="123"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81" name="Text Placeholder 3"/>
          <p:cNvSpPr>
            <a:spLocks noGrp="1"/>
          </p:cNvSpPr>
          <p:nvPr>
            <p:ph type="body" sz="quarter" idx="124"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82" name="Text Placeholder 3"/>
          <p:cNvSpPr>
            <a:spLocks noGrp="1"/>
          </p:cNvSpPr>
          <p:nvPr>
            <p:ph type="body" sz="quarter" idx="125"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83" name="Picture Placeholder 13"/>
          <p:cNvSpPr>
            <a:spLocks noGrp="1"/>
          </p:cNvSpPr>
          <p:nvPr>
            <p:ph type="pic" sz="quarter" idx="115"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4" name="Picture Placeholder 13"/>
          <p:cNvSpPr>
            <a:spLocks noGrp="1"/>
          </p:cNvSpPr>
          <p:nvPr>
            <p:ph type="pic" sz="quarter" idx="126"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5" name="Picture Placeholder 13"/>
          <p:cNvSpPr>
            <a:spLocks noGrp="1"/>
          </p:cNvSpPr>
          <p:nvPr>
            <p:ph type="pic" sz="quarter" idx="127"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6" name="Picture Placeholder 13"/>
          <p:cNvSpPr>
            <a:spLocks noGrp="1"/>
          </p:cNvSpPr>
          <p:nvPr>
            <p:ph type="pic" sz="quarter" idx="128"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7" name="Picture Placeholder 13"/>
          <p:cNvSpPr>
            <a:spLocks noGrp="1"/>
          </p:cNvSpPr>
          <p:nvPr>
            <p:ph type="pic" sz="quarter" idx="129"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8" name="Picture Placeholder 13"/>
          <p:cNvSpPr>
            <a:spLocks noGrp="1"/>
          </p:cNvSpPr>
          <p:nvPr>
            <p:ph type="pic" sz="quarter" idx="130"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31"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90" name="Picture Placeholder 13"/>
          <p:cNvSpPr>
            <a:spLocks noGrp="1"/>
          </p:cNvSpPr>
          <p:nvPr>
            <p:ph type="pic" sz="quarter" idx="132"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91" name="Picture Placeholder 13"/>
          <p:cNvSpPr>
            <a:spLocks noGrp="1"/>
          </p:cNvSpPr>
          <p:nvPr>
            <p:ph type="pic" sz="quarter" idx="133"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4"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93" name="Picture Placeholder 13"/>
          <p:cNvSpPr>
            <a:spLocks noGrp="1"/>
          </p:cNvSpPr>
          <p:nvPr>
            <p:ph type="pic" sz="quarter" idx="135"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94" name="Text Placeholder 5"/>
          <p:cNvSpPr>
            <a:spLocks noGrp="1"/>
          </p:cNvSpPr>
          <p:nvPr>
            <p:ph type="body" sz="quarter" idx="136"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95" name="Text Placeholder 5"/>
          <p:cNvSpPr>
            <a:spLocks noGrp="1"/>
          </p:cNvSpPr>
          <p:nvPr>
            <p:ph type="body" sz="quarter" idx="137"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96" name="Text Placeholder 5"/>
          <p:cNvSpPr>
            <a:spLocks noGrp="1"/>
          </p:cNvSpPr>
          <p:nvPr>
            <p:ph type="body" sz="quarter" idx="138"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97" name="Text Placeholder 5"/>
          <p:cNvSpPr>
            <a:spLocks noGrp="1"/>
          </p:cNvSpPr>
          <p:nvPr>
            <p:ph type="body" sz="quarter" idx="139"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98" name="Text Placeholder 5"/>
          <p:cNvSpPr>
            <a:spLocks noGrp="1"/>
          </p:cNvSpPr>
          <p:nvPr>
            <p:ph type="body" sz="quarter" idx="140"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99" name="Text Placeholder 5"/>
          <p:cNvSpPr>
            <a:spLocks noGrp="1"/>
          </p:cNvSpPr>
          <p:nvPr>
            <p:ph type="body" sz="quarter" idx="141"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100" name="Text Placeholder 5"/>
          <p:cNvSpPr>
            <a:spLocks noGrp="1"/>
          </p:cNvSpPr>
          <p:nvPr>
            <p:ph type="body" sz="quarter" idx="142"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101" name="Text Placeholder 5"/>
          <p:cNvSpPr>
            <a:spLocks noGrp="1"/>
          </p:cNvSpPr>
          <p:nvPr>
            <p:ph type="body" sz="quarter" idx="143"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102" name="Text Placeholder 5"/>
          <p:cNvSpPr>
            <a:spLocks noGrp="1"/>
          </p:cNvSpPr>
          <p:nvPr>
            <p:ph type="body" sz="quarter" idx="144"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103" name="Text Placeholder 5"/>
          <p:cNvSpPr>
            <a:spLocks noGrp="1"/>
          </p:cNvSpPr>
          <p:nvPr>
            <p:ph type="body" sz="quarter" idx="145"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104" name="Text Placeholder 5"/>
          <p:cNvSpPr>
            <a:spLocks noGrp="1"/>
          </p:cNvSpPr>
          <p:nvPr>
            <p:ph type="body" sz="quarter" idx="146"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105" name="Text Placeholder 5"/>
          <p:cNvSpPr>
            <a:spLocks noGrp="1"/>
          </p:cNvSpPr>
          <p:nvPr>
            <p:ph type="body" sz="quarter" idx="147"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106" name="Text Placeholder 5"/>
          <p:cNvSpPr>
            <a:spLocks noGrp="1"/>
          </p:cNvSpPr>
          <p:nvPr>
            <p:ph type="body" sz="quarter" idx="148"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
        <p:nvSpPr>
          <p:cNvPr id="107" name="Text Placeholder 5"/>
          <p:cNvSpPr>
            <a:spLocks noGrp="1"/>
          </p:cNvSpPr>
          <p:nvPr>
            <p:ph type="body" sz="quarter" idx="149"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smtClean="0"/>
              <a:t>SECTION HEADER PLACEHOLDER</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3.jpe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3.jpe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0" name="Rectangle 19"/>
          <p:cNvSpPr/>
          <p:nvPr/>
        </p:nvSpPr>
        <p:spPr>
          <a:xfrm>
            <a:off x="44222126" y="0"/>
            <a:ext cx="10050462" cy="32918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82872" tIns="365741" rIns="182872" bIns="182872" rtlCol="0" anchor="t" anchorCtr="0"/>
          <a:lstStyle/>
          <a:p>
            <a:pPr algn="ctr"/>
            <a:r>
              <a:rPr lang="en-US" sz="4000" b="1" dirty="0" smtClean="0">
                <a:solidFill>
                  <a:schemeClr val="bg1"/>
                </a:solidFill>
                <a:latin typeface="Trebuchet MS" pitchFamily="34" charset="0"/>
              </a:rPr>
              <a:t>QUICK</a:t>
            </a:r>
            <a:r>
              <a:rPr lang="en-US" sz="4000" b="1" baseline="0" dirty="0" smtClean="0">
                <a:solidFill>
                  <a:schemeClr val="bg1"/>
                </a:solidFill>
                <a:latin typeface="Trebuchet MS" pitchFamily="34" charset="0"/>
              </a:rPr>
              <a:t> TIPS</a:t>
            </a:r>
            <a:endParaRPr lang="en-US" sz="4000" b="1" dirty="0" smtClean="0">
              <a:solidFill>
                <a:schemeClr val="bg1"/>
              </a:solidFill>
              <a:latin typeface="Trebuchet MS" pitchFamily="34" charset="0"/>
            </a:endParaRPr>
          </a:p>
          <a:p>
            <a:pPr algn="ctr"/>
            <a:r>
              <a:rPr lang="en-US" sz="4000" b="1" dirty="0" smtClean="0">
                <a:solidFill>
                  <a:srgbClr val="FFFF00"/>
                </a:solidFill>
                <a:latin typeface="Trebuchet MS" pitchFamily="34" charset="0"/>
              </a:rPr>
              <a:t>(--THIS SECTION DOES NOT PRINT--)</a:t>
            </a:r>
          </a:p>
          <a:p>
            <a:pPr algn="ctr"/>
            <a:endParaRPr lang="en-US" sz="3200" b="1" dirty="0" smtClean="0">
              <a:latin typeface="Trebuchet MS" pitchFamily="34" charset="0"/>
            </a:endParaRPr>
          </a:p>
          <a:p>
            <a:pPr defTabSz="3134780"/>
            <a:r>
              <a:rPr lang="en-US" sz="3200" dirty="0" smtClean="0">
                <a:latin typeface="Trebuchet MS" pitchFamily="34" charset="0"/>
              </a:rPr>
              <a:t>This PowerPoint</a:t>
            </a:r>
            <a:r>
              <a:rPr lang="en-US" sz="3200" baseline="0" dirty="0" smtClean="0">
                <a:latin typeface="Trebuchet MS" pitchFamily="34" charset="0"/>
              </a:rPr>
              <a:t> template requires basic PowerPoint (version 2007 or newer) skills. Below is a list of commonly asked questions specific to this template. </a:t>
            </a:r>
            <a:br>
              <a:rPr lang="en-US" sz="3200" baseline="0" dirty="0" smtClean="0">
                <a:latin typeface="Trebuchet MS" pitchFamily="34" charset="0"/>
              </a:rPr>
            </a:br>
            <a:r>
              <a:rPr lang="en-US" sz="3200" baseline="0" dirty="0" smtClean="0">
                <a:latin typeface="Trebuchet MS" pitchFamily="34" charset="0"/>
              </a:rPr>
              <a:t>If you are using an older version of PowerPoint some template features may not work properly.</a:t>
            </a:r>
            <a:endParaRPr lang="en-US" sz="4000" b="1" dirty="0" smtClean="0">
              <a:solidFill>
                <a:srgbClr val="FFFF00"/>
              </a:solidFill>
              <a:latin typeface="Trebuchet MS" pitchFamily="34" charset="0"/>
            </a:endParaRPr>
          </a:p>
          <a:p>
            <a:pPr defTabSz="3134780"/>
            <a:endParaRPr lang="en-US" sz="4000" b="1" dirty="0" smtClean="0">
              <a:solidFill>
                <a:srgbClr val="FFFF00"/>
              </a:solidFill>
              <a:latin typeface="Trebuchet MS" pitchFamily="34" charset="0"/>
            </a:endParaRPr>
          </a:p>
          <a:p>
            <a:pPr algn="ctr"/>
            <a:r>
              <a:rPr lang="en-US" sz="4000" b="1" dirty="0" smtClean="0">
                <a:solidFill>
                  <a:schemeClr val="bg1"/>
                </a:solidFill>
                <a:latin typeface="Trebuchet MS" pitchFamily="34" charset="0"/>
              </a:rPr>
              <a:t>Using the template</a:t>
            </a:r>
            <a:endParaRPr lang="en-US" sz="4000" b="1" baseline="0" dirty="0" smtClean="0">
              <a:solidFill>
                <a:schemeClr val="bg1"/>
              </a:solidFill>
              <a:latin typeface="Trebuchet MS" pitchFamily="34" charset="0"/>
            </a:endParaRPr>
          </a:p>
          <a:p>
            <a:pPr algn="ctr"/>
            <a:endParaRPr lang="en-US" sz="3200" b="1" dirty="0" smtClean="0">
              <a:solidFill>
                <a:srgbClr val="FFFF00"/>
              </a:solidFill>
              <a:latin typeface="Trebuchet MS" pitchFamily="34" charset="0"/>
            </a:endParaRPr>
          </a:p>
          <a:p>
            <a:pPr marL="0" marR="0" indent="0" algn="l" defTabSz="3134780" rtl="0" eaLnBrk="1" fontAlgn="auto" latinLnBrk="0" hangingPunct="1">
              <a:lnSpc>
                <a:spcPct val="100000"/>
              </a:lnSpc>
              <a:spcBef>
                <a:spcPts val="0"/>
              </a:spcBef>
              <a:spcAft>
                <a:spcPts val="0"/>
              </a:spcAft>
              <a:buClrTx/>
              <a:buSzTx/>
              <a:buFontTx/>
              <a:buNone/>
              <a:tabLst/>
              <a:defRPr/>
            </a:pPr>
            <a:r>
              <a:rPr lang="en-US" sz="3200" b="1" dirty="0" smtClean="0">
                <a:solidFill>
                  <a:srgbClr val="FFFF00"/>
                </a:solidFill>
                <a:latin typeface="Trebuchet MS" pitchFamily="34" charset="0"/>
              </a:rPr>
              <a:t>Verifying the quality of your graphics</a:t>
            </a:r>
          </a:p>
          <a:p>
            <a:pPr defTabSz="3134780"/>
            <a:r>
              <a:rPr lang="en-US" sz="3200" dirty="0" smtClean="0">
                <a:latin typeface="Trebuchet MS" pitchFamily="34" charset="0"/>
              </a:rPr>
              <a:t>Go to the </a:t>
            </a:r>
            <a:r>
              <a:rPr lang="en-US" sz="3200" baseline="0" dirty="0" smtClean="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3200" baseline="0" dirty="0" smtClean="0">
                <a:latin typeface="Trebuchet MS" pitchFamily="34" charset="0"/>
              </a:rPr>
            </a:br>
            <a:endParaRPr lang="en-US" sz="3200" baseline="0" dirty="0" smtClean="0">
              <a:latin typeface="Trebuchet MS" pitchFamily="34" charset="0"/>
            </a:endParaRPr>
          </a:p>
          <a:p>
            <a:pPr defTabSz="3134780"/>
            <a:r>
              <a:rPr lang="en-US" sz="3200" b="1" dirty="0" smtClean="0">
                <a:solidFill>
                  <a:srgbClr val="FFFF00"/>
                </a:solidFill>
                <a:latin typeface="Trebuchet MS" pitchFamily="34" charset="0"/>
              </a:rPr>
              <a:t>Using the placeholders</a:t>
            </a:r>
          </a:p>
          <a:p>
            <a:pPr defTabSz="3134780"/>
            <a:r>
              <a:rPr lang="en-US" sz="3200" baseline="0" dirty="0" smtClean="0">
                <a:latin typeface="Trebuchet MS" pitchFamily="34" charset="0"/>
              </a:rPr>
              <a:t>To add text to this template click inside a placeholder and type in or paste your text. To move a placeholder, click on it </a:t>
            </a:r>
            <a:r>
              <a:rPr lang="en-US" sz="3200" u="sng" baseline="0" dirty="0" smtClean="0">
                <a:latin typeface="Trebuchet MS" pitchFamily="34" charset="0"/>
              </a:rPr>
              <a:t>once</a:t>
            </a:r>
            <a:r>
              <a:rPr lang="en-US" sz="3200" baseline="0" dirty="0" smtClean="0">
                <a:latin typeface="Trebuchet MS" pitchFamily="34" charset="0"/>
              </a:rPr>
              <a:t> (to select it), place your cursor on its frame and your cursor will change to this symbol:         Then, click </a:t>
            </a:r>
            <a:r>
              <a:rPr lang="en-US" sz="3200" u="sng" baseline="0" dirty="0" smtClean="0">
                <a:latin typeface="Trebuchet MS" pitchFamily="34" charset="0"/>
              </a:rPr>
              <a:t>once</a:t>
            </a:r>
            <a:r>
              <a:rPr lang="en-US" sz="3200" baseline="0" dirty="0" smtClean="0">
                <a:latin typeface="Trebuchet MS" pitchFamily="34" charset="0"/>
              </a:rPr>
              <a:t> and drag it to its new location where you can resize it as needed. Additional placeholders can be found on the left side of this template.</a:t>
            </a:r>
          </a:p>
          <a:p>
            <a:pPr defTabSz="3134780"/>
            <a:endParaRPr lang="en-US" sz="3200" b="1" baseline="0" dirty="0" smtClean="0">
              <a:solidFill>
                <a:srgbClr val="FFFF00"/>
              </a:solidFill>
              <a:latin typeface="Trebuchet MS" pitchFamily="34" charset="0"/>
            </a:endParaRPr>
          </a:p>
          <a:p>
            <a:pPr defTabSz="3134780"/>
            <a:r>
              <a:rPr lang="en-US" sz="3200" b="1" baseline="0" dirty="0" smtClean="0">
                <a:solidFill>
                  <a:srgbClr val="FFFF00"/>
                </a:solidFill>
                <a:latin typeface="Trebuchet MS" pitchFamily="34" charset="0"/>
              </a:rPr>
              <a:t>Modifying the layout</a:t>
            </a:r>
          </a:p>
          <a:p>
            <a:pPr defTabSz="3134780"/>
            <a:r>
              <a:rPr lang="en-US" sz="3200" dirty="0" smtClean="0">
                <a:latin typeface="Trebuchet MS" pitchFamily="34" charset="0"/>
              </a:rPr>
              <a:t>This template has four</a:t>
            </a:r>
            <a:endParaRPr lang="en-US" sz="3200" baseline="0" dirty="0" smtClean="0">
              <a:latin typeface="Trebuchet MS" pitchFamily="34" charset="0"/>
            </a:endParaRPr>
          </a:p>
          <a:p>
            <a:pPr defTabSz="3134780"/>
            <a:r>
              <a:rPr lang="en-US" sz="3200" baseline="0" dirty="0" smtClean="0">
                <a:latin typeface="Trebuchet MS" pitchFamily="34" charset="0"/>
              </a:rPr>
              <a:t>different column layouts. </a:t>
            </a:r>
          </a:p>
          <a:p>
            <a:pPr defTabSz="3134780"/>
            <a:r>
              <a:rPr lang="en-US" sz="3200" u="sng" baseline="0" dirty="0" smtClean="0">
                <a:latin typeface="Trebuchet MS" pitchFamily="34" charset="0"/>
              </a:rPr>
              <a:t>Right-click</a:t>
            </a:r>
            <a:r>
              <a:rPr lang="en-US" sz="3200" baseline="0" dirty="0" smtClean="0">
                <a:latin typeface="Trebuchet MS" pitchFamily="34" charset="0"/>
              </a:rPr>
              <a:t> your mouse</a:t>
            </a:r>
          </a:p>
          <a:p>
            <a:pPr defTabSz="3134780"/>
            <a:r>
              <a:rPr lang="en-US" sz="3200" baseline="0" dirty="0" smtClean="0">
                <a:latin typeface="Trebuchet MS" pitchFamily="34" charset="0"/>
              </a:rPr>
              <a:t>on the background and </a:t>
            </a:r>
          </a:p>
          <a:p>
            <a:pPr defTabSz="3134780"/>
            <a:r>
              <a:rPr lang="en-US" sz="3200" baseline="0" dirty="0" smtClean="0">
                <a:latin typeface="Trebuchet MS" pitchFamily="34" charset="0"/>
              </a:rPr>
              <a:t>click on “Layout” to see </a:t>
            </a:r>
          </a:p>
          <a:p>
            <a:pPr defTabSz="3134780"/>
            <a:r>
              <a:rPr lang="en-US" sz="3200" baseline="0" dirty="0" smtClean="0">
                <a:latin typeface="Trebuchet MS" pitchFamily="34" charset="0"/>
              </a:rPr>
              <a:t>the layout options.</a:t>
            </a:r>
            <a:endParaRPr lang="en-US" sz="3200" dirty="0" smtClean="0">
              <a:latin typeface="Trebuchet MS" pitchFamily="34" charset="0"/>
            </a:endParaRPr>
          </a:p>
          <a:p>
            <a:pPr marL="0" marR="0" indent="0" algn="l" defTabSz="3134780" rtl="0" eaLnBrk="1" fontAlgn="auto" latinLnBrk="0" hangingPunct="1">
              <a:lnSpc>
                <a:spcPct val="100000"/>
              </a:lnSpc>
              <a:spcBef>
                <a:spcPts val="0"/>
              </a:spcBef>
              <a:spcAft>
                <a:spcPts val="0"/>
              </a:spcAft>
              <a:buClrTx/>
              <a:buSzTx/>
              <a:buFontTx/>
              <a:buNone/>
              <a:tabLst/>
              <a:defRPr/>
            </a:pPr>
            <a:r>
              <a:rPr lang="en-US" sz="3200" baseline="0" dirty="0" smtClean="0">
                <a:latin typeface="Trebuchet MS" pitchFamily="34" charset="0"/>
              </a:rPr>
              <a:t>The columns in the provided layouts are fixed and cannot be moved but advanced users can modify any layout by going to VIEW and then SLIDE MASTER.</a:t>
            </a:r>
          </a:p>
          <a:p>
            <a:pPr marL="0" marR="0" indent="0" algn="l" defTabSz="3134780" rtl="0" eaLnBrk="1" fontAlgn="auto" latinLnBrk="0" hangingPunct="1">
              <a:lnSpc>
                <a:spcPct val="100000"/>
              </a:lnSpc>
              <a:spcBef>
                <a:spcPts val="0"/>
              </a:spcBef>
              <a:spcAft>
                <a:spcPts val="0"/>
              </a:spcAft>
              <a:buClrTx/>
              <a:buSzTx/>
              <a:buFontTx/>
              <a:buNone/>
              <a:tabLst/>
              <a:defRPr/>
            </a:pPr>
            <a:endParaRPr lang="en-US" sz="3200" baseline="0" dirty="0" smtClean="0">
              <a:latin typeface="Trebuchet MS" pitchFamily="34" charset="0"/>
            </a:endParaRPr>
          </a:p>
          <a:p>
            <a:pPr defTabSz="3134780"/>
            <a:r>
              <a:rPr lang="en-US" sz="3200" b="1" baseline="0" dirty="0" smtClean="0">
                <a:solidFill>
                  <a:srgbClr val="FFFF00"/>
                </a:solidFill>
                <a:latin typeface="Trebuchet MS" pitchFamily="34" charset="0"/>
              </a:rPr>
              <a:t>Importing text and graphics from external sources</a:t>
            </a:r>
          </a:p>
          <a:p>
            <a:pPr defTabSz="3134780"/>
            <a:r>
              <a:rPr lang="en-US" sz="3200" b="1" u="sng" baseline="0" dirty="0" smtClean="0">
                <a:latin typeface="Trebuchet MS" pitchFamily="34" charset="0"/>
              </a:rPr>
              <a:t>TEXT: </a:t>
            </a:r>
            <a:r>
              <a:rPr lang="en-US" sz="3200" baseline="0" dirty="0" smtClean="0">
                <a:latin typeface="Trebuchet MS" pitchFamily="34" charset="0"/>
              </a:rPr>
              <a:t>Paste or type your text into a pre-existing placeholder or drag in a new placeholder from the left side of the template. Move it anywhere as needed.</a:t>
            </a:r>
          </a:p>
          <a:p>
            <a:pPr defTabSz="3134780"/>
            <a:r>
              <a:rPr lang="en-US" sz="3200" b="1" u="sng" baseline="0" dirty="0" smtClean="0">
                <a:latin typeface="Trebuchet MS" pitchFamily="34" charset="0"/>
              </a:rPr>
              <a:t>PHOTOS: </a:t>
            </a:r>
            <a:r>
              <a:rPr lang="en-US" sz="3200" baseline="0" dirty="0" smtClean="0">
                <a:latin typeface="Trebuchet MS" pitchFamily="34" charset="0"/>
              </a:rPr>
              <a:t>Drag in a picture placeholder, size it </a:t>
            </a:r>
            <a:r>
              <a:rPr lang="en-US" sz="3200" u="sng" baseline="0" dirty="0" smtClean="0">
                <a:latin typeface="Trebuchet MS" pitchFamily="34" charset="0"/>
              </a:rPr>
              <a:t>first</a:t>
            </a:r>
            <a:r>
              <a:rPr lang="en-US" sz="3200" baseline="0" dirty="0" smtClean="0">
                <a:latin typeface="Trebuchet MS" pitchFamily="34" charset="0"/>
              </a:rPr>
              <a:t>, click in it and insert a photo from the menu.</a:t>
            </a:r>
          </a:p>
          <a:p>
            <a:pPr defTabSz="3134780"/>
            <a:r>
              <a:rPr lang="en-US" sz="3200" b="1" u="sng" baseline="0" dirty="0" smtClean="0">
                <a:latin typeface="Trebuchet MS" pitchFamily="34" charset="0"/>
              </a:rPr>
              <a:t>TABLES: </a:t>
            </a:r>
            <a:r>
              <a:rPr lang="en-US" sz="3200" baseline="0" dirty="0" smtClean="0">
                <a:latin typeface="Trebuchet MS" pitchFamily="34" charset="0"/>
              </a:rPr>
              <a:t>You can copy and paste a table from an external document onto this poster template. To adjust  the way the text fits within the cells of a table that has been pasted, </a:t>
            </a:r>
            <a:r>
              <a:rPr lang="en-US" sz="3200" u="sng" baseline="0" dirty="0" smtClean="0">
                <a:latin typeface="Trebuchet MS" pitchFamily="34" charset="0"/>
              </a:rPr>
              <a:t>right-click</a:t>
            </a:r>
            <a:r>
              <a:rPr lang="en-US" sz="3200" baseline="0" dirty="0" smtClean="0">
                <a:latin typeface="Trebuchet MS" pitchFamily="34" charset="0"/>
              </a:rPr>
              <a:t> on the table, click FORMAT SHAPE  then click on TEXT BOX and change the INTERNAL MARGIN values to 0.25</a:t>
            </a:r>
          </a:p>
          <a:p>
            <a:pPr defTabSz="3134780"/>
            <a:endParaRPr lang="en-US" sz="3200" baseline="0" dirty="0" smtClean="0">
              <a:latin typeface="Trebuchet MS" pitchFamily="34" charset="0"/>
            </a:endParaRPr>
          </a:p>
          <a:p>
            <a:pPr defTabSz="3134780"/>
            <a:r>
              <a:rPr lang="en-US" sz="3200" b="1" baseline="0" dirty="0" smtClean="0">
                <a:solidFill>
                  <a:srgbClr val="FFFF00"/>
                </a:solidFill>
                <a:latin typeface="Trebuchet MS" pitchFamily="34" charset="0"/>
              </a:rPr>
              <a:t>Modifying the color scheme</a:t>
            </a:r>
          </a:p>
          <a:p>
            <a:pPr defTabSz="3134780"/>
            <a:r>
              <a:rPr lang="en-US" sz="3200" baseline="0" dirty="0" smtClean="0">
                <a:latin typeface="Trebuchet MS" pitchFamily="34" charset="0"/>
              </a:rPr>
              <a:t>To change the color scheme of this template go to the “Design” menu and click on “Colors”. You can choose from the provide color combinations or you can create your own.</a:t>
            </a:r>
          </a:p>
          <a:p>
            <a:pPr defTabSz="3134780"/>
            <a:endParaRPr lang="en-US" sz="3200" baseline="0" dirty="0" smtClean="0">
              <a:latin typeface="Trebuchet MS" pitchFamily="34" charset="0"/>
            </a:endParaRPr>
          </a:p>
          <a:p>
            <a:pPr defTabSz="3134780"/>
            <a:endParaRPr lang="en-US" sz="3200" baseline="0" dirty="0" smtClean="0">
              <a:latin typeface="Trebuchet MS" pitchFamily="34" charset="0"/>
            </a:endParaRPr>
          </a:p>
          <a:p>
            <a:pPr defTabSz="4389219"/>
            <a:endParaRPr lang="en-US" sz="2000" baseline="0" dirty="0" smtClean="0">
              <a:latin typeface="Trebuchet MS" pitchFamily="34" charset="0"/>
            </a:endParaRPr>
          </a:p>
          <a:p>
            <a:pPr defTabSz="4389219"/>
            <a:endParaRPr lang="en-US" sz="2000" dirty="0" smtClean="0">
              <a:latin typeface="Trebuchet MS" pitchFamily="34" charset="0"/>
            </a:endParaRPr>
          </a:p>
          <a:p>
            <a:pPr algn="ctr"/>
            <a:endParaRPr lang="en-US" sz="2000" b="1" dirty="0" smtClean="0">
              <a:solidFill>
                <a:schemeClr val="bg1"/>
              </a:solidFill>
              <a:latin typeface="Trebuchet MS" pitchFamily="34" charset="0"/>
            </a:endParaRPr>
          </a:p>
          <a:p>
            <a:pPr defTabSz="4389219"/>
            <a:endParaRPr lang="en-US" sz="2000" b="1" dirty="0" smtClean="0">
              <a:solidFill>
                <a:srgbClr val="FFFF00"/>
              </a:solidFill>
              <a:latin typeface="Trebuchet MS" pitchFamily="34" charset="0"/>
            </a:endParaRPr>
          </a:p>
          <a:p>
            <a:pPr algn="ctr"/>
            <a:endParaRPr lang="en-US" sz="3200" b="1" dirty="0">
              <a:latin typeface="Trebuchet MS" pitchFamily="34" charset="0"/>
            </a:endParaRPr>
          </a:p>
        </p:txBody>
      </p:sp>
      <p:sp>
        <p:nvSpPr>
          <p:cNvPr id="29" name="Rectangle 28"/>
          <p:cNvSpPr/>
          <p:nvPr/>
        </p:nvSpPr>
        <p:spPr>
          <a:xfrm>
            <a:off x="-10402388" y="-19596"/>
            <a:ext cx="10050462" cy="32918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82872" tIns="365741" rIns="182872" bIns="182872" rtlCol="0" anchor="t" anchorCtr="0"/>
          <a:lstStyle/>
          <a:p>
            <a:pPr algn="ctr"/>
            <a:r>
              <a:rPr lang="en-US" sz="4400" b="1" dirty="0" smtClean="0">
                <a:solidFill>
                  <a:schemeClr val="bg1"/>
                </a:solidFill>
                <a:latin typeface="Trebuchet MS" pitchFamily="34" charset="0"/>
              </a:rPr>
              <a:t>QUICK DESIGN</a:t>
            </a:r>
            <a:r>
              <a:rPr lang="en-US" sz="4400" b="1" baseline="0" dirty="0" smtClean="0">
                <a:solidFill>
                  <a:schemeClr val="bg1"/>
                </a:solidFill>
                <a:latin typeface="Trebuchet MS" pitchFamily="34" charset="0"/>
              </a:rPr>
              <a:t> </a:t>
            </a:r>
            <a:r>
              <a:rPr lang="en-US" sz="4400" b="1" dirty="0" smtClean="0">
                <a:solidFill>
                  <a:schemeClr val="bg1"/>
                </a:solidFill>
                <a:latin typeface="Trebuchet MS" pitchFamily="34" charset="0"/>
              </a:rPr>
              <a:t>GUIDE</a:t>
            </a:r>
          </a:p>
          <a:p>
            <a:pPr algn="ctr"/>
            <a:r>
              <a:rPr lang="en-US" sz="4000" b="1" dirty="0" smtClean="0">
                <a:solidFill>
                  <a:srgbClr val="FFFF00"/>
                </a:solidFill>
                <a:latin typeface="Trebuchet MS" pitchFamily="34" charset="0"/>
              </a:rPr>
              <a:t>(--THIS SECTION DOES NOT PRINT--)</a:t>
            </a:r>
          </a:p>
          <a:p>
            <a:pPr algn="ctr"/>
            <a:endParaRPr lang="en-US" sz="3200" b="1" dirty="0" smtClean="0">
              <a:latin typeface="Trebuchet MS" pitchFamily="34" charset="0"/>
            </a:endParaRPr>
          </a:p>
          <a:p>
            <a:pPr defTabSz="4389219"/>
            <a:r>
              <a:rPr lang="en-US" sz="3200" dirty="0" smtClean="0">
                <a:latin typeface="Trebuchet MS" pitchFamily="34" charset="0"/>
              </a:rPr>
              <a:t>This PowerPoint</a:t>
            </a:r>
            <a:r>
              <a:rPr lang="en-US" sz="3200" baseline="0" dirty="0" smtClean="0">
                <a:latin typeface="Trebuchet MS" pitchFamily="34" charset="0"/>
              </a:rPr>
              <a:t> </a:t>
            </a:r>
            <a:r>
              <a:rPr lang="en-US" sz="3200" dirty="0" smtClean="0">
                <a:latin typeface="Trebuchet MS" pitchFamily="34" charset="0"/>
              </a:rPr>
              <a:t>2007 template produces</a:t>
            </a:r>
            <a:r>
              <a:rPr lang="en-US" sz="3200" baseline="0" dirty="0" smtClean="0">
                <a:latin typeface="Trebuchet MS" pitchFamily="34" charset="0"/>
              </a:rPr>
              <a:t> </a:t>
            </a:r>
            <a:r>
              <a:rPr lang="en-US" sz="3200" dirty="0" smtClean="0">
                <a:latin typeface="Trebuchet MS" pitchFamily="34" charset="0"/>
              </a:rPr>
              <a:t>a 36”x48” professional  poster. It</a:t>
            </a:r>
            <a:r>
              <a:rPr lang="en-US" sz="3200" baseline="0" dirty="0" smtClean="0">
                <a:latin typeface="Trebuchet MS" pitchFamily="34" charset="0"/>
              </a:rPr>
              <a:t> </a:t>
            </a:r>
            <a:r>
              <a:rPr lang="en-US" sz="3200" dirty="0" smtClean="0">
                <a:latin typeface="Trebuchet MS" pitchFamily="34" charset="0"/>
              </a:rPr>
              <a:t>will save you valuable time placing titles, subtitles,</a:t>
            </a:r>
            <a:r>
              <a:rPr lang="en-US" sz="3200" baseline="0" dirty="0" smtClean="0">
                <a:latin typeface="Trebuchet MS" pitchFamily="34" charset="0"/>
              </a:rPr>
              <a:t> text, and graphics</a:t>
            </a:r>
            <a:r>
              <a:rPr lang="en-US" sz="3200" dirty="0" smtClean="0">
                <a:latin typeface="Trebuchet MS" pitchFamily="34" charset="0"/>
              </a:rPr>
              <a:t>. </a:t>
            </a:r>
          </a:p>
          <a:p>
            <a:pPr defTabSz="4389219"/>
            <a:endParaRPr lang="en-US" sz="3200" dirty="0" smtClean="0">
              <a:latin typeface="Trebuchet MS" pitchFamily="34" charset="0"/>
            </a:endParaRPr>
          </a:p>
          <a:p>
            <a:pPr defTabSz="4389219"/>
            <a:r>
              <a:rPr lang="en-US" sz="3200" dirty="0" smtClean="0">
                <a:latin typeface="Trebuchet MS" pitchFamily="34" charset="0"/>
              </a:rPr>
              <a:t>Use it to create your presentation. Then send</a:t>
            </a:r>
            <a:r>
              <a:rPr lang="en-US" sz="3200" baseline="0" dirty="0" smtClean="0">
                <a:latin typeface="Trebuchet MS" pitchFamily="34" charset="0"/>
              </a:rPr>
              <a:t> it </a:t>
            </a:r>
            <a:r>
              <a:rPr lang="en-US" sz="3200" dirty="0" smtClean="0">
                <a:latin typeface="Trebuchet MS" pitchFamily="34" charset="0"/>
              </a:rPr>
              <a:t>to </a:t>
            </a:r>
            <a:r>
              <a:rPr lang="en-US" sz="3200" b="1" dirty="0" smtClean="0">
                <a:latin typeface="Trebuchet MS" pitchFamily="34" charset="0"/>
              </a:rPr>
              <a:t>PosterPresentations.com</a:t>
            </a:r>
            <a:r>
              <a:rPr lang="en-US" sz="3200" dirty="0" smtClean="0">
                <a:latin typeface="Trebuchet MS" pitchFamily="34" charset="0"/>
              </a:rPr>
              <a:t> for premium quality, same day affordable printing.</a:t>
            </a:r>
            <a:br>
              <a:rPr lang="en-US" sz="3200" dirty="0" smtClean="0">
                <a:latin typeface="Trebuchet MS" pitchFamily="34" charset="0"/>
              </a:rPr>
            </a:br>
            <a:endParaRPr lang="en-US" sz="3200" dirty="0" smtClean="0">
              <a:latin typeface="Trebuchet MS" pitchFamily="34" charset="0"/>
            </a:endParaRPr>
          </a:p>
          <a:p>
            <a:pPr defTabSz="4389219"/>
            <a:r>
              <a:rPr lang="en-US" sz="3200" dirty="0" smtClean="0">
                <a:latin typeface="Trebuchet MS" pitchFamily="34" charset="0"/>
              </a:rPr>
              <a:t>We provide a series of </a:t>
            </a:r>
            <a:r>
              <a:rPr lang="en-US" sz="3200" b="1" dirty="0" smtClean="0">
                <a:latin typeface="Trebuchet MS" pitchFamily="34" charset="0"/>
              </a:rPr>
              <a:t>online tutorials</a:t>
            </a:r>
            <a:r>
              <a:rPr lang="en-US" sz="3200" dirty="0" smtClean="0">
                <a:latin typeface="Trebuchet MS" pitchFamily="34" charset="0"/>
              </a:rPr>
              <a:t> that will guide you through the poster design process and answer your poster production questions. </a:t>
            </a:r>
          </a:p>
          <a:p>
            <a:pPr defTabSz="4389219"/>
            <a:endParaRPr lang="en-US" sz="3200" dirty="0" smtClean="0">
              <a:latin typeface="Trebuchet MS" pitchFamily="34" charset="0"/>
            </a:endParaRPr>
          </a:p>
          <a:p>
            <a:pPr defTabSz="4389219"/>
            <a:r>
              <a:rPr lang="en-US" sz="3200" dirty="0" smtClean="0">
                <a:latin typeface="Trebuchet MS" pitchFamily="34" charset="0"/>
              </a:rPr>
              <a:t>View our online</a:t>
            </a:r>
            <a:r>
              <a:rPr lang="en-US" sz="3200" baseline="0" dirty="0" smtClean="0">
                <a:latin typeface="Trebuchet MS" pitchFamily="34" charset="0"/>
              </a:rPr>
              <a:t> tutorials at:</a:t>
            </a:r>
            <a:r>
              <a:rPr lang="en-US" sz="3200" dirty="0" smtClean="0">
                <a:latin typeface="Trebuchet MS" pitchFamily="34" charset="0"/>
              </a:rPr>
              <a:t/>
            </a:r>
            <a:br>
              <a:rPr lang="en-US" sz="3200" dirty="0" smtClean="0">
                <a:latin typeface="Trebuchet MS" pitchFamily="34" charset="0"/>
              </a:rPr>
            </a:br>
            <a:r>
              <a:rPr lang="en-US" sz="3200" dirty="0" smtClean="0">
                <a:solidFill>
                  <a:srgbClr val="FFFF00"/>
                </a:solidFill>
                <a:latin typeface="Trebuchet MS" pitchFamily="34" charset="0"/>
              </a:rPr>
              <a:t> http://bit.ly/Poster_creation_help </a:t>
            </a:r>
            <a:r>
              <a:rPr lang="en-US" sz="3200" dirty="0" smtClean="0">
                <a:latin typeface="Trebuchet MS" pitchFamily="34" charset="0"/>
              </a:rPr>
              <a:t/>
            </a:r>
            <a:br>
              <a:rPr lang="en-US" sz="3200" dirty="0" smtClean="0">
                <a:latin typeface="Trebuchet MS" pitchFamily="34" charset="0"/>
              </a:rPr>
            </a:br>
            <a:r>
              <a:rPr lang="en-US" sz="3200" dirty="0" smtClean="0">
                <a:latin typeface="Trebuchet MS" pitchFamily="34" charset="0"/>
              </a:rPr>
              <a:t>(copy</a:t>
            </a:r>
            <a:r>
              <a:rPr lang="en-US" sz="3200" baseline="0" dirty="0" smtClean="0">
                <a:latin typeface="Trebuchet MS" pitchFamily="34" charset="0"/>
              </a:rPr>
              <a:t> and paste the link into your web browser).</a:t>
            </a:r>
          </a:p>
          <a:p>
            <a:pPr defTabSz="4389219"/>
            <a:endParaRPr lang="en-US" sz="3200" dirty="0" smtClean="0">
              <a:latin typeface="Trebuchet MS" pitchFamily="34" charset="0"/>
            </a:endParaRPr>
          </a:p>
          <a:p>
            <a:pPr defTabSz="4389219"/>
            <a:r>
              <a:rPr lang="en-US" sz="3200" dirty="0" smtClean="0">
                <a:latin typeface="Trebuchet MS" pitchFamily="34" charset="0"/>
              </a:rPr>
              <a:t>For assistance and to order your printed poster</a:t>
            </a:r>
            <a:r>
              <a:rPr lang="en-US" sz="3200" dirty="0" smtClean="0">
                <a:solidFill>
                  <a:schemeClr val="bg1"/>
                </a:solidFill>
                <a:latin typeface="Trebuchet MS" pitchFamily="34" charset="0"/>
              </a:rPr>
              <a:t> call </a:t>
            </a:r>
            <a:r>
              <a:rPr lang="en-US" sz="3200" b="1" dirty="0" smtClean="0">
                <a:solidFill>
                  <a:srgbClr val="FFFF00"/>
                </a:solidFill>
                <a:latin typeface="Trebuchet MS" pitchFamily="34" charset="0"/>
              </a:rPr>
              <a:t>PosterPresentations.com</a:t>
            </a:r>
            <a:r>
              <a:rPr lang="en-US" sz="3200" dirty="0" smtClean="0">
                <a:solidFill>
                  <a:srgbClr val="FFFF00"/>
                </a:solidFill>
                <a:latin typeface="Trebuchet MS" pitchFamily="34" charset="0"/>
              </a:rPr>
              <a:t> </a:t>
            </a:r>
            <a:r>
              <a:rPr lang="en-US" sz="3200" dirty="0" smtClean="0">
                <a:latin typeface="Trebuchet MS" pitchFamily="34" charset="0"/>
              </a:rPr>
              <a:t>at </a:t>
            </a:r>
            <a:r>
              <a:rPr lang="en-US" sz="4000" b="1" dirty="0" smtClean="0">
                <a:solidFill>
                  <a:srgbClr val="FFFF00"/>
                </a:solidFill>
                <a:latin typeface="Trebuchet MS" pitchFamily="34" charset="0"/>
              </a:rPr>
              <a:t>1.866.649.3004</a:t>
            </a:r>
          </a:p>
          <a:p>
            <a:pPr defTabSz="4389219"/>
            <a:endParaRPr lang="en-US" sz="4000" b="1" dirty="0" smtClean="0">
              <a:solidFill>
                <a:srgbClr val="FFFF00"/>
              </a:solidFill>
              <a:latin typeface="Trebuchet MS" pitchFamily="34" charset="0"/>
            </a:endParaRPr>
          </a:p>
          <a:p>
            <a:pPr defTabSz="4389219"/>
            <a:endParaRPr lang="en-US" sz="4000" b="1" dirty="0" smtClean="0">
              <a:solidFill>
                <a:srgbClr val="FFFF00"/>
              </a:solidFill>
              <a:latin typeface="Trebuchet MS" pitchFamily="34" charset="0"/>
            </a:endParaRPr>
          </a:p>
          <a:p>
            <a:pPr algn="ctr"/>
            <a:r>
              <a:rPr lang="en-US" sz="4400" b="1" dirty="0" smtClean="0">
                <a:solidFill>
                  <a:schemeClr val="bg1"/>
                </a:solidFill>
                <a:latin typeface="Trebuchet MS" pitchFamily="34" charset="0"/>
              </a:rPr>
              <a:t>Object Placeholders</a:t>
            </a:r>
          </a:p>
          <a:p>
            <a:pPr algn="ctr"/>
            <a:endParaRPr lang="en-US" sz="4400" b="1" dirty="0" smtClean="0">
              <a:solidFill>
                <a:schemeClr val="bg1"/>
              </a:solidFill>
              <a:latin typeface="Trebuchet MS" pitchFamily="34" charset="0"/>
            </a:endParaRPr>
          </a:p>
          <a:p>
            <a:pPr defTabSz="4389219"/>
            <a:r>
              <a:rPr lang="en-US" sz="3200" dirty="0" smtClean="0">
                <a:latin typeface="Trebuchet MS" pitchFamily="34" charset="0"/>
              </a:rPr>
              <a:t>Use the placeholders provided below to add new elements to your poster:</a:t>
            </a:r>
            <a:r>
              <a:rPr lang="en-US" sz="3200" baseline="0" dirty="0" smtClean="0">
                <a:latin typeface="Trebuchet MS" pitchFamily="34" charset="0"/>
              </a:rPr>
              <a:t> </a:t>
            </a:r>
            <a:r>
              <a:rPr lang="en-US" sz="3200" dirty="0" smtClean="0">
                <a:latin typeface="Trebuchet MS" pitchFamily="34" charset="0"/>
              </a:rPr>
              <a:t>Drag a placeholder onto the</a:t>
            </a:r>
            <a:r>
              <a:rPr lang="en-US" sz="3200" baseline="0" dirty="0" smtClean="0">
                <a:latin typeface="Trebuchet MS" pitchFamily="34" charset="0"/>
              </a:rPr>
              <a:t> poster area,</a:t>
            </a:r>
            <a:r>
              <a:rPr lang="en-US" sz="3200" dirty="0" smtClean="0">
                <a:latin typeface="Trebuchet MS" pitchFamily="34" charset="0"/>
              </a:rPr>
              <a:t> size it, and click it to edit.</a:t>
            </a:r>
          </a:p>
          <a:p>
            <a:pPr defTabSz="4389219"/>
            <a:endParaRPr lang="en-US" sz="3200" dirty="0" smtClean="0">
              <a:latin typeface="Trebuchet MS" pitchFamily="34" charset="0"/>
            </a:endParaRPr>
          </a:p>
          <a:p>
            <a:pPr defTabSz="4389219"/>
            <a:r>
              <a:rPr lang="en-US" sz="3200" b="1" dirty="0" smtClean="0">
                <a:solidFill>
                  <a:srgbClr val="FFFF00"/>
                </a:solidFill>
                <a:latin typeface="Trebuchet MS" pitchFamily="34" charset="0"/>
              </a:rPr>
              <a:t>Section Header placeholder</a:t>
            </a:r>
          </a:p>
          <a:p>
            <a:pPr defTabSz="4389219"/>
            <a:r>
              <a:rPr lang="en-US" sz="3200" dirty="0" smtClean="0">
                <a:latin typeface="Trebuchet MS" pitchFamily="34" charset="0"/>
              </a:rPr>
              <a:t>Move</a:t>
            </a:r>
            <a:r>
              <a:rPr lang="en-US" sz="3200" baseline="0" dirty="0" smtClean="0">
                <a:latin typeface="Trebuchet MS" pitchFamily="34" charset="0"/>
              </a:rPr>
              <a:t> this preformatted section header placeholder to the poster area to add another section header. Use section headers to separate topics or concepts within your presentation. </a:t>
            </a:r>
          </a:p>
          <a:p>
            <a:pPr defTabSz="4389219"/>
            <a:endParaRPr lang="en-US" sz="3200" baseline="0" dirty="0" smtClean="0">
              <a:latin typeface="Trebuchet MS" pitchFamily="34" charset="0"/>
            </a:endParaRPr>
          </a:p>
          <a:p>
            <a:pPr defTabSz="4389219"/>
            <a:endParaRPr lang="en-US" sz="3200" dirty="0" smtClean="0">
              <a:latin typeface="Trebuchet MS" pitchFamily="34" charset="0"/>
            </a:endParaRPr>
          </a:p>
          <a:p>
            <a:pPr defTabSz="4389219"/>
            <a:endParaRPr lang="en-US" sz="3200" b="1" dirty="0" smtClean="0">
              <a:solidFill>
                <a:srgbClr val="FFFF00"/>
              </a:solidFill>
              <a:latin typeface="Trebuchet MS" pitchFamily="34" charset="0"/>
            </a:endParaRPr>
          </a:p>
          <a:p>
            <a:pPr defTabSz="4389219"/>
            <a:r>
              <a:rPr lang="en-US" sz="3200" b="1" dirty="0" smtClean="0">
                <a:solidFill>
                  <a:srgbClr val="FFFF00"/>
                </a:solidFill>
                <a:latin typeface="Trebuchet MS" pitchFamily="34" charset="0"/>
              </a:rPr>
              <a:t>Text placeholder</a:t>
            </a:r>
          </a:p>
          <a:p>
            <a:pPr defTabSz="4389219"/>
            <a:r>
              <a:rPr lang="en-US" sz="3200" baseline="0" dirty="0" smtClean="0">
                <a:latin typeface="Trebuchet MS" pitchFamily="34" charset="0"/>
              </a:rPr>
              <a:t>Move this preformatted text placeholder to the poster to add a new body of text.</a:t>
            </a:r>
          </a:p>
          <a:p>
            <a:pPr defTabSz="4389219"/>
            <a:endParaRPr lang="en-US" sz="3200" baseline="0" dirty="0" smtClean="0">
              <a:latin typeface="Trebuchet MS" pitchFamily="34" charset="0"/>
            </a:endParaRPr>
          </a:p>
          <a:p>
            <a:pPr defTabSz="4389219"/>
            <a:endParaRPr lang="en-US" sz="3200" baseline="0" dirty="0" smtClean="0">
              <a:latin typeface="Trebuchet MS" pitchFamily="34" charset="0"/>
            </a:endParaRPr>
          </a:p>
          <a:p>
            <a:pPr defTabSz="4389219"/>
            <a:endParaRPr lang="en-US" sz="3200" baseline="0" dirty="0" smtClean="0">
              <a:latin typeface="Trebuchet MS" pitchFamily="34" charset="0"/>
            </a:endParaRPr>
          </a:p>
          <a:p>
            <a:pPr defTabSz="4389219"/>
            <a:endParaRPr lang="en-US" sz="3200" b="1" baseline="0" dirty="0" smtClean="0">
              <a:solidFill>
                <a:srgbClr val="FFFF00"/>
              </a:solidFill>
              <a:latin typeface="Trebuchet MS" pitchFamily="34" charset="0"/>
            </a:endParaRPr>
          </a:p>
          <a:p>
            <a:pPr defTabSz="4389219"/>
            <a:r>
              <a:rPr lang="en-US" sz="3200" b="1" baseline="0" dirty="0" smtClean="0">
                <a:solidFill>
                  <a:srgbClr val="FFFF00"/>
                </a:solidFill>
                <a:latin typeface="Trebuchet MS" pitchFamily="34" charset="0"/>
              </a:rPr>
              <a:t>Picture placeholder</a:t>
            </a:r>
          </a:p>
          <a:p>
            <a:pPr defTabSz="4389219"/>
            <a:r>
              <a:rPr lang="en-US" sz="3200" baseline="0" dirty="0" smtClean="0">
                <a:latin typeface="Trebuchet MS" pitchFamily="34" charset="0"/>
              </a:rPr>
              <a:t>Move this graphic placeholder onto your poster, size it first, and then click it to add a picture to the poster.</a:t>
            </a:r>
          </a:p>
          <a:p>
            <a:pPr defTabSz="4389219"/>
            <a:endParaRPr lang="en-US" sz="3200" baseline="0" dirty="0" smtClean="0">
              <a:latin typeface="Trebuchet MS" pitchFamily="34" charset="0"/>
            </a:endParaRPr>
          </a:p>
          <a:p>
            <a:pPr defTabSz="4389219"/>
            <a:endParaRPr lang="en-US" sz="3200" baseline="0" dirty="0" smtClean="0">
              <a:latin typeface="Trebuchet MS" pitchFamily="34" charset="0"/>
            </a:endParaRPr>
          </a:p>
          <a:p>
            <a:pPr defTabSz="4389219"/>
            <a:endParaRPr lang="en-US" sz="3200" baseline="0" dirty="0" smtClean="0">
              <a:latin typeface="Trebuchet MS" pitchFamily="34" charset="0"/>
            </a:endParaRPr>
          </a:p>
          <a:p>
            <a:pPr algn="ctr"/>
            <a:endParaRPr lang="en-US" sz="4400" b="1" dirty="0" smtClean="0">
              <a:solidFill>
                <a:schemeClr val="bg1"/>
              </a:solidFill>
              <a:latin typeface="Trebuchet MS" pitchFamily="34" charset="0"/>
            </a:endParaRPr>
          </a:p>
          <a:p>
            <a:pPr algn="ctr"/>
            <a:endParaRPr lang="en-US" sz="4400" b="1" dirty="0" smtClean="0">
              <a:solidFill>
                <a:schemeClr val="bg1"/>
              </a:solidFill>
              <a:latin typeface="Trebuchet MS" pitchFamily="34" charset="0"/>
            </a:endParaRPr>
          </a:p>
          <a:p>
            <a:pPr algn="ctr"/>
            <a:endParaRPr lang="en-US" sz="4400" b="1" dirty="0" smtClean="0">
              <a:solidFill>
                <a:schemeClr val="bg1"/>
              </a:solidFill>
              <a:latin typeface="Trebuchet MS" pitchFamily="34" charset="0"/>
            </a:endParaRPr>
          </a:p>
          <a:p>
            <a:pPr algn="ctr"/>
            <a:endParaRPr lang="en-US" sz="4400" b="1" dirty="0" smtClean="0">
              <a:solidFill>
                <a:schemeClr val="bg1"/>
              </a:solidFill>
              <a:latin typeface="Trebuchet MS" pitchFamily="34" charset="0"/>
            </a:endParaRPr>
          </a:p>
          <a:p>
            <a:pPr defTabSz="4389219"/>
            <a:endParaRPr lang="en-US" sz="3200" dirty="0" smtClean="0">
              <a:latin typeface="Trebuchet MS" pitchFamily="34" charset="0"/>
            </a:endParaRPr>
          </a:p>
          <a:p>
            <a:pPr algn="ctr"/>
            <a:endParaRPr lang="en-US" sz="3200" b="1" dirty="0" smtClean="0">
              <a:solidFill>
                <a:schemeClr val="bg1"/>
              </a:solidFill>
              <a:latin typeface="Trebuchet MS" pitchFamily="34" charset="0"/>
            </a:endParaRPr>
          </a:p>
          <a:p>
            <a:pPr defTabSz="4389219"/>
            <a:endParaRPr lang="en-US" sz="3200" b="1" dirty="0" smtClean="0">
              <a:solidFill>
                <a:srgbClr val="FFFF00"/>
              </a:solidFill>
              <a:latin typeface="Trebuchet MS" pitchFamily="34" charset="0"/>
            </a:endParaRPr>
          </a:p>
          <a:p>
            <a:pPr algn="ctr"/>
            <a:endParaRPr lang="en-US" sz="4400" b="1" dirty="0">
              <a:latin typeface="Trebuchet MS" pitchFamily="34" charset="0"/>
            </a:endParaRPr>
          </a:p>
        </p:txBody>
      </p:sp>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5363"/>
            <a:ext cx="43891200" cy="152400"/>
          </a:xfrm>
          <a:prstGeom prst="rect">
            <a:avLst/>
          </a:prstGeom>
          <a:solidFill>
            <a:schemeClr val="accent5">
              <a:lumMod val="50000"/>
            </a:schemeClr>
          </a:solidFill>
          <a:ln w="152400">
            <a:no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819153" y="32232601"/>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2011</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15" name="Rectangle 35"/>
          <p:cNvSpPr>
            <a:spLocks noChangeArrowheads="1"/>
          </p:cNvSpPr>
          <p:nvPr/>
        </p:nvSpPr>
        <p:spPr bwMode="auto">
          <a:xfrm>
            <a:off x="32918400" y="5257800"/>
            <a:ext cx="10058400" cy="26746200"/>
          </a:xfrm>
          <a:prstGeom prst="rect">
            <a:avLst/>
          </a:prstGeom>
          <a:solidFill>
            <a:srgbClr val="FFFFFF"/>
          </a:solidFill>
          <a:ln w="9525">
            <a:solidFill>
              <a:schemeClr val="tx2"/>
            </a:solidFill>
            <a:miter lim="800000"/>
            <a:headEnd/>
            <a:tailEnd/>
          </a:ln>
          <a:effectLst/>
        </p:spPr>
        <p:txBody>
          <a:bodyPr wrap="none" lIns="91436" tIns="45717" rIns="91436" bIns="45717" anchor="ctr"/>
          <a:lstStyle/>
          <a:p>
            <a:pPr>
              <a:defRPr/>
            </a:pPr>
            <a:endParaRPr lang="en-US" dirty="0"/>
          </a:p>
        </p:txBody>
      </p:sp>
      <p:sp>
        <p:nvSpPr>
          <p:cNvPr id="16" name="Rectangle 33"/>
          <p:cNvSpPr>
            <a:spLocks noChangeArrowheads="1"/>
          </p:cNvSpPr>
          <p:nvPr/>
        </p:nvSpPr>
        <p:spPr bwMode="auto">
          <a:xfrm>
            <a:off x="11582400" y="5257800"/>
            <a:ext cx="10058400" cy="26746200"/>
          </a:xfrm>
          <a:prstGeom prst="rect">
            <a:avLst/>
          </a:prstGeom>
          <a:solidFill>
            <a:srgbClr val="FFFFFF"/>
          </a:solidFill>
          <a:ln w="9525">
            <a:solidFill>
              <a:schemeClr val="tx2"/>
            </a:solidFill>
            <a:miter lim="800000"/>
            <a:headEnd/>
            <a:tailEnd/>
          </a:ln>
          <a:effectLst/>
        </p:spPr>
        <p:txBody>
          <a:bodyPr wrap="none" lIns="91436" tIns="45717" rIns="91436" bIns="45717" anchor="ctr"/>
          <a:lstStyle/>
          <a:p>
            <a:pPr>
              <a:defRPr/>
            </a:pPr>
            <a:endParaRPr lang="en-US" dirty="0"/>
          </a:p>
        </p:txBody>
      </p:sp>
      <p:sp>
        <p:nvSpPr>
          <p:cNvPr id="17" name="Rectangle 33"/>
          <p:cNvSpPr>
            <a:spLocks noChangeArrowheads="1"/>
          </p:cNvSpPr>
          <p:nvPr/>
        </p:nvSpPr>
        <p:spPr bwMode="auto">
          <a:xfrm>
            <a:off x="22250400" y="5257800"/>
            <a:ext cx="10058400" cy="26746200"/>
          </a:xfrm>
          <a:prstGeom prst="rect">
            <a:avLst/>
          </a:prstGeom>
          <a:solidFill>
            <a:srgbClr val="FFFFFF"/>
          </a:solidFill>
          <a:ln w="9525">
            <a:solidFill>
              <a:schemeClr val="tx2"/>
            </a:solidFill>
            <a:miter lim="800000"/>
            <a:headEnd/>
            <a:tailEnd/>
          </a:ln>
          <a:effectLst/>
        </p:spPr>
        <p:txBody>
          <a:bodyPr wrap="none" lIns="91436" tIns="45717" rIns="91436" bIns="45717" anchor="ctr"/>
          <a:lstStyle/>
          <a:p>
            <a:pPr>
              <a:defRPr/>
            </a:pPr>
            <a:endParaRPr lang="en-US" dirty="0"/>
          </a:p>
        </p:txBody>
      </p:sp>
      <p:sp>
        <p:nvSpPr>
          <p:cNvPr id="25" name="Rectangle 33"/>
          <p:cNvSpPr>
            <a:spLocks noChangeArrowheads="1"/>
          </p:cNvSpPr>
          <p:nvPr/>
        </p:nvSpPr>
        <p:spPr bwMode="auto">
          <a:xfrm>
            <a:off x="922338" y="5257800"/>
            <a:ext cx="10058400" cy="26746200"/>
          </a:xfrm>
          <a:prstGeom prst="rect">
            <a:avLst/>
          </a:prstGeom>
          <a:solidFill>
            <a:srgbClr val="FFFFFF"/>
          </a:solidFill>
          <a:ln w="9525">
            <a:solidFill>
              <a:schemeClr val="tx2"/>
            </a:solidFill>
            <a:miter lim="800000"/>
            <a:headEnd/>
            <a:tailEnd/>
          </a:ln>
          <a:effectLst/>
        </p:spPr>
        <p:txBody>
          <a:bodyPr wrap="none" lIns="91436" tIns="45717" rIns="91436" bIns="45717" anchor="ctr"/>
          <a:lstStyle/>
          <a:p>
            <a:pPr>
              <a:defRPr/>
            </a:pPr>
            <a:endParaRPr lang="en-US" dirty="0"/>
          </a:p>
        </p:txBody>
      </p:sp>
      <p:sp>
        <p:nvSpPr>
          <p:cNvPr id="34" name="Rectangle 33"/>
          <p:cNvSpPr/>
          <p:nvPr/>
        </p:nvSpPr>
        <p:spPr>
          <a:xfrm>
            <a:off x="-10370486" y="21297014"/>
            <a:ext cx="10018560" cy="7772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en-US" dirty="0"/>
          </a:p>
        </p:txBody>
      </p:sp>
      <p:pic>
        <p:nvPicPr>
          <p:cNvPr id="36" name="Picture 2"/>
          <p:cNvPicPr>
            <a:picLocks noChangeAspect="1" noChangeArrowheads="1"/>
          </p:cNvPicPr>
          <p:nvPr/>
        </p:nvPicPr>
        <p:blipFill>
          <a:blip r:embed="rId3" cstate="print"/>
          <a:srcRect/>
          <a:stretch>
            <a:fillRect/>
          </a:stretch>
        </p:blipFill>
        <p:spPr bwMode="auto">
          <a:xfrm>
            <a:off x="49098247" y="15525143"/>
            <a:ext cx="4741366" cy="3058182"/>
          </a:xfrm>
          <a:prstGeom prst="rect">
            <a:avLst/>
          </a:prstGeom>
          <a:noFill/>
          <a:ln w="9525">
            <a:noFill/>
            <a:miter lim="800000"/>
            <a:headEnd/>
            <a:tailEnd/>
          </a:ln>
          <a:effectLst/>
        </p:spPr>
      </p:pic>
      <p:pic>
        <p:nvPicPr>
          <p:cNvPr id="42" name="Picture 2"/>
          <p:cNvPicPr>
            <a:picLocks noChangeAspect="1" noChangeArrowheads="1"/>
          </p:cNvPicPr>
          <p:nvPr/>
        </p:nvPicPr>
        <p:blipFill>
          <a:blip r:embed="rId4" cstate="print"/>
          <a:srcRect/>
          <a:stretch>
            <a:fillRect/>
          </a:stretch>
        </p:blipFill>
        <p:spPr bwMode="auto">
          <a:xfrm>
            <a:off x="47342926" y="13118821"/>
            <a:ext cx="590550" cy="438150"/>
          </a:xfrm>
          <a:prstGeom prst="rect">
            <a:avLst/>
          </a:prstGeom>
          <a:noFill/>
          <a:ln w="9525">
            <a:solidFill>
              <a:schemeClr val="tx1"/>
            </a:solidFill>
            <a:miter lim="800000"/>
            <a:headEnd/>
            <a:tailEnd/>
          </a:ln>
          <a:effectLst/>
        </p:spPr>
      </p:pic>
      <p:sp>
        <p:nvSpPr>
          <p:cNvPr id="44" name="TextBox 43"/>
          <p:cNvSpPr txBox="1"/>
          <p:nvPr/>
        </p:nvSpPr>
        <p:spPr>
          <a:xfrm>
            <a:off x="44487740" y="30588807"/>
            <a:ext cx="9160286" cy="2185208"/>
          </a:xfrm>
          <a:prstGeom prst="rect">
            <a:avLst/>
          </a:prstGeom>
          <a:noFill/>
        </p:spPr>
        <p:txBody>
          <a:bodyPr wrap="square" lIns="91436" tIns="45717" rIns="91436" bIns="45717" rtlCol="0">
            <a:spAutoFit/>
          </a:bodyPr>
          <a:lstStyle/>
          <a:p>
            <a:r>
              <a:rPr lang="en-US" sz="3600" dirty="0" smtClean="0">
                <a:solidFill>
                  <a:schemeClr val="bg1"/>
                </a:solidFill>
              </a:rPr>
              <a:t>© 2011 PosterPresentations.com</a:t>
            </a:r>
            <a:br>
              <a:rPr lang="en-US" sz="3600" dirty="0" smtClean="0">
                <a:solidFill>
                  <a:schemeClr val="bg1"/>
                </a:solidFill>
              </a:rPr>
            </a:br>
            <a:r>
              <a:rPr lang="en-US" sz="3600" dirty="0" smtClean="0">
                <a:solidFill>
                  <a:schemeClr val="bg1"/>
                </a:solidFill>
              </a:rPr>
              <a:t>    </a:t>
            </a:r>
            <a:r>
              <a:rPr lang="en-US" sz="3200" dirty="0" smtClean="0">
                <a:solidFill>
                  <a:schemeClr val="bg1"/>
                </a:solidFill>
              </a:rPr>
              <a:t>2117 Fourth Street ,</a:t>
            </a:r>
            <a:r>
              <a:rPr lang="en-US" sz="3200" baseline="0" dirty="0" smtClean="0">
                <a:solidFill>
                  <a:schemeClr val="bg1"/>
                </a:solidFill>
              </a:rPr>
              <a:t> Unit C</a:t>
            </a:r>
            <a:br>
              <a:rPr lang="en-US" sz="3200" baseline="0" dirty="0" smtClean="0">
                <a:solidFill>
                  <a:schemeClr val="bg1"/>
                </a:solidFill>
              </a:rPr>
            </a:br>
            <a:r>
              <a:rPr lang="en-US" sz="3200" baseline="0" dirty="0" smtClean="0">
                <a:solidFill>
                  <a:schemeClr val="bg1"/>
                </a:solidFill>
              </a:rPr>
              <a:t>    Berkeley CA 94710</a:t>
            </a:r>
            <a:br>
              <a:rPr lang="en-US" sz="3200" baseline="0" dirty="0" smtClean="0">
                <a:solidFill>
                  <a:schemeClr val="bg1"/>
                </a:solidFill>
              </a:rPr>
            </a:br>
            <a:r>
              <a:rPr lang="en-US" sz="3200" baseline="0" dirty="0" smtClean="0">
                <a:solidFill>
                  <a:schemeClr val="bg1"/>
                </a:solidFill>
              </a:rPr>
              <a:t>    </a:t>
            </a:r>
            <a:r>
              <a:rPr lang="en-US" sz="3200" b="1" baseline="0" dirty="0" smtClean="0">
                <a:solidFill>
                  <a:srgbClr val="FFFF00"/>
                </a:solidFill>
              </a:rPr>
              <a:t>posterpresenter@gmail.com</a:t>
            </a:r>
            <a:endParaRPr lang="en-US" sz="3600" b="1" dirty="0">
              <a:solidFill>
                <a:srgbClr val="FFFF00"/>
              </a:solidFill>
            </a:endParaRPr>
          </a:p>
        </p:txBody>
      </p:sp>
      <p:grpSp>
        <p:nvGrpSpPr>
          <p:cNvPr id="40" name="Group 39"/>
          <p:cNvGrpSpPr/>
          <p:nvPr/>
        </p:nvGrpSpPr>
        <p:grpSpPr>
          <a:xfrm>
            <a:off x="-10239857" y="31696514"/>
            <a:ext cx="9771398" cy="1090621"/>
            <a:chOff x="44242388" y="28054064"/>
            <a:chExt cx="9771398" cy="1090621"/>
          </a:xfrm>
        </p:grpSpPr>
        <p:sp>
          <p:nvSpPr>
            <p:cNvPr id="35" name="Rounded Rectangle 34"/>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7" descr="http://t2.gstatic.com/images?q=tbn:ANd9GcR4APHC6TT9w54M2zn_pvCiBxUNcspYPoVxirLRphBoJabfSvu7zw">
              <a:hlinkClick r:id="rId5"/>
            </p:cNvPr>
            <p:cNvPicPr>
              <a:picLocks noChangeAspect="1" noChangeArrowheads="1"/>
            </p:cNvPicPr>
            <p:nvPr userDrawn="1"/>
          </p:nvPicPr>
          <p:blipFill>
            <a:blip r:embed="rId6"/>
            <a:srcRect/>
            <a:stretch>
              <a:fillRect/>
            </a:stretch>
          </p:blipFill>
          <p:spPr bwMode="auto">
            <a:xfrm>
              <a:off x="44341112" y="28126635"/>
              <a:ext cx="914400" cy="914400"/>
            </a:xfrm>
            <a:prstGeom prst="rect">
              <a:avLst/>
            </a:prstGeom>
            <a:noFill/>
          </p:spPr>
        </p:pic>
        <p:sp>
          <p:nvSpPr>
            <p:cNvPr id="33" name="TextBox 32"/>
            <p:cNvSpPr txBox="1"/>
            <p:nvPr userDrawn="1"/>
          </p:nvSpPr>
          <p:spPr>
            <a:xfrm>
              <a:off x="45342598" y="28154090"/>
              <a:ext cx="8671188" cy="892552"/>
            </a:xfrm>
            <a:prstGeom prst="rect">
              <a:avLst/>
            </a:prstGeom>
            <a:noFill/>
          </p:spPr>
          <p:txBody>
            <a:bodyPr wrap="square" rtlCol="0">
              <a:spAutoFit/>
            </a:bodyPr>
            <a:lstStyle/>
            <a:p>
              <a:r>
                <a:rPr lang="en-US" sz="2600" dirty="0" smtClean="0">
                  <a:solidFill>
                    <a:schemeClr val="tx2"/>
                  </a:solidFill>
                  <a:latin typeface="Trebuchet MS" pitchFamily="34" charset="0"/>
                </a:rPr>
                <a:t>Student</a:t>
              </a:r>
              <a:r>
                <a:rPr lang="en-US" sz="2600" baseline="0" dirty="0" smtClean="0">
                  <a:solidFill>
                    <a:schemeClr val="tx2"/>
                  </a:solidFill>
                  <a:latin typeface="Trebuchet MS" pitchFamily="34" charset="0"/>
                </a:rPr>
                <a:t> discounts are available on our </a:t>
              </a:r>
              <a:r>
                <a:rPr lang="en-US" sz="2600" baseline="0" dirty="0" err="1" smtClean="0">
                  <a:solidFill>
                    <a:schemeClr val="tx2"/>
                  </a:solidFill>
                  <a:latin typeface="Trebuchet MS" pitchFamily="34" charset="0"/>
                </a:rPr>
                <a:t>Facebook</a:t>
              </a:r>
              <a:r>
                <a:rPr lang="en-US" sz="2600" baseline="0" dirty="0" smtClean="0">
                  <a:solidFill>
                    <a:schemeClr val="tx2"/>
                  </a:solidFill>
                  <a:latin typeface="Trebuchet MS" pitchFamily="34" charset="0"/>
                </a:rPr>
                <a:t> page.</a:t>
              </a:r>
              <a:br>
                <a:rPr lang="en-US" sz="2600" baseline="0" dirty="0" smtClean="0">
                  <a:solidFill>
                    <a:schemeClr val="tx2"/>
                  </a:solidFill>
                  <a:latin typeface="Trebuchet MS" pitchFamily="34" charset="0"/>
                </a:rPr>
              </a:br>
              <a:r>
                <a:rPr lang="en-US" sz="2600" baseline="0" dirty="0" smtClean="0">
                  <a:solidFill>
                    <a:schemeClr val="tx2"/>
                  </a:solidFill>
                  <a:latin typeface="Trebuchet MS" pitchFamily="34" charset="0"/>
                </a:rPr>
                <a:t>Go to </a:t>
              </a:r>
              <a:r>
                <a:rPr lang="en-US" sz="2600" u="sng" baseline="0" dirty="0" smtClean="0">
                  <a:solidFill>
                    <a:schemeClr val="tx2"/>
                  </a:solidFill>
                  <a:latin typeface="Trebuchet MS" pitchFamily="34" charset="0"/>
                </a:rPr>
                <a:t>PosterPresentations.com</a:t>
              </a:r>
              <a:r>
                <a:rPr lang="en-US" sz="2600" baseline="0" dirty="0" smtClean="0">
                  <a:solidFill>
                    <a:schemeClr val="tx2"/>
                  </a:solidFill>
                  <a:latin typeface="Trebuchet MS" pitchFamily="34" charset="0"/>
                </a:rPr>
                <a:t> and click on the FB icon. </a:t>
              </a:r>
              <a:endParaRPr lang="en-US" sz="2600" dirty="0">
                <a:solidFill>
                  <a:schemeClr val="tx2"/>
                </a:solidFill>
                <a:latin typeface="Trebuchet MS" pitchFamily="34" charset="0"/>
              </a:endParaRPr>
            </a:p>
          </p:txBody>
        </p:sp>
      </p:grpSp>
      <p:cxnSp>
        <p:nvCxnSpPr>
          <p:cNvPr id="43" name="Straight Connector 42"/>
          <p:cNvCxnSpPr/>
          <p:nvPr/>
        </p:nvCxnSpPr>
        <p:spPr>
          <a:xfrm>
            <a:off x="44222126" y="30500133"/>
            <a:ext cx="10050462"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0370486" y="11582400"/>
            <a:ext cx="10018560" cy="160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4254028" y="4841856"/>
            <a:ext cx="10018560" cy="160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8" name="Rectangle 33"/>
          <p:cNvSpPr>
            <a:spLocks noChangeArrowheads="1"/>
          </p:cNvSpPr>
          <p:nvPr/>
        </p:nvSpPr>
        <p:spPr bwMode="auto">
          <a:xfrm>
            <a:off x="914403" y="5257800"/>
            <a:ext cx="13585371" cy="26746200"/>
          </a:xfrm>
          <a:prstGeom prst="rect">
            <a:avLst/>
          </a:prstGeom>
          <a:solidFill>
            <a:schemeClr val="bg1"/>
          </a:solidFill>
          <a:ln w="9525">
            <a:solidFill>
              <a:schemeClr val="tx2"/>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5363"/>
            <a:ext cx="43891200" cy="152400"/>
          </a:xfrm>
          <a:prstGeom prst="rect">
            <a:avLst/>
          </a:prstGeom>
          <a:solidFill>
            <a:schemeClr val="accent5">
              <a:lumMod val="50000"/>
            </a:schemeClr>
          </a:solidFill>
          <a:ln w="152400">
            <a:no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819153" y="32232601"/>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2011</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18" name="Rectangle 33"/>
          <p:cNvSpPr>
            <a:spLocks noChangeArrowheads="1"/>
          </p:cNvSpPr>
          <p:nvPr/>
        </p:nvSpPr>
        <p:spPr bwMode="auto">
          <a:xfrm>
            <a:off x="15150536" y="5257800"/>
            <a:ext cx="13585371" cy="26746200"/>
          </a:xfrm>
          <a:prstGeom prst="rect">
            <a:avLst/>
          </a:prstGeom>
          <a:solidFill>
            <a:schemeClr val="bg1"/>
          </a:solidFill>
          <a:ln w="9525">
            <a:solidFill>
              <a:schemeClr val="tx2"/>
            </a:solidFill>
            <a:miter lim="800000"/>
            <a:headEnd/>
            <a:tailEnd/>
          </a:ln>
          <a:effectLst/>
        </p:spPr>
        <p:txBody>
          <a:bodyPr wrap="none" lIns="91436" tIns="45717" rIns="91436" bIns="45717" anchor="ctr"/>
          <a:lstStyle/>
          <a:p>
            <a:pPr>
              <a:defRPr/>
            </a:pPr>
            <a:endParaRPr lang="en-US" dirty="0"/>
          </a:p>
        </p:txBody>
      </p:sp>
      <p:sp>
        <p:nvSpPr>
          <p:cNvPr id="19" name="Rectangle 33"/>
          <p:cNvSpPr>
            <a:spLocks noChangeArrowheads="1"/>
          </p:cNvSpPr>
          <p:nvPr/>
        </p:nvSpPr>
        <p:spPr bwMode="auto">
          <a:xfrm>
            <a:off x="29386670" y="5257800"/>
            <a:ext cx="13585371" cy="26746200"/>
          </a:xfrm>
          <a:prstGeom prst="rect">
            <a:avLst/>
          </a:prstGeom>
          <a:solidFill>
            <a:schemeClr val="bg1"/>
          </a:solidFill>
          <a:ln w="9525">
            <a:solidFill>
              <a:schemeClr val="tx2"/>
            </a:solidFill>
            <a:miter lim="800000"/>
            <a:headEnd/>
            <a:tailEnd/>
          </a:ln>
          <a:effectLst/>
        </p:spPr>
        <p:txBody>
          <a:bodyPr wrap="none" lIns="91436" tIns="45717" rIns="91436" bIns="45717" anchor="ctr"/>
          <a:lstStyle/>
          <a:p>
            <a:pPr>
              <a:defRPr/>
            </a:pPr>
            <a:endParaRPr lang="en-US" dirty="0"/>
          </a:p>
        </p:txBody>
      </p:sp>
      <p:sp>
        <p:nvSpPr>
          <p:cNvPr id="27" name="Rectangle 26"/>
          <p:cNvSpPr/>
          <p:nvPr/>
        </p:nvSpPr>
        <p:spPr>
          <a:xfrm>
            <a:off x="44222126" y="0"/>
            <a:ext cx="10050462" cy="32918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82872" tIns="365741" rIns="182872" bIns="182872" rtlCol="0" anchor="t" anchorCtr="0"/>
          <a:lstStyle/>
          <a:p>
            <a:pPr algn="ctr"/>
            <a:r>
              <a:rPr lang="en-US" sz="4000" b="1" dirty="0" smtClean="0">
                <a:solidFill>
                  <a:schemeClr val="bg1"/>
                </a:solidFill>
                <a:latin typeface="Trebuchet MS" pitchFamily="34" charset="0"/>
              </a:rPr>
              <a:t>QUICK</a:t>
            </a:r>
            <a:r>
              <a:rPr lang="en-US" sz="4000" b="1" baseline="0" dirty="0" smtClean="0">
                <a:solidFill>
                  <a:schemeClr val="bg1"/>
                </a:solidFill>
                <a:latin typeface="Trebuchet MS" pitchFamily="34" charset="0"/>
              </a:rPr>
              <a:t> TIPS</a:t>
            </a:r>
            <a:endParaRPr lang="en-US" sz="4000" b="1" dirty="0" smtClean="0">
              <a:solidFill>
                <a:schemeClr val="bg1"/>
              </a:solidFill>
              <a:latin typeface="Trebuchet MS" pitchFamily="34" charset="0"/>
            </a:endParaRPr>
          </a:p>
          <a:p>
            <a:pPr algn="ctr"/>
            <a:r>
              <a:rPr lang="en-US" sz="4000" b="1" dirty="0" smtClean="0">
                <a:solidFill>
                  <a:srgbClr val="FFFF00"/>
                </a:solidFill>
                <a:latin typeface="Trebuchet MS" pitchFamily="34" charset="0"/>
              </a:rPr>
              <a:t>(--THIS SECTION DOES NOT PRINT--)</a:t>
            </a:r>
          </a:p>
          <a:p>
            <a:pPr algn="ctr"/>
            <a:endParaRPr lang="en-US" sz="3200" b="1" dirty="0" smtClean="0">
              <a:latin typeface="Trebuchet MS" pitchFamily="34" charset="0"/>
            </a:endParaRPr>
          </a:p>
          <a:p>
            <a:pPr defTabSz="3134780"/>
            <a:r>
              <a:rPr lang="en-US" sz="3200" dirty="0" smtClean="0">
                <a:latin typeface="Trebuchet MS" pitchFamily="34" charset="0"/>
              </a:rPr>
              <a:t>This PowerPoint</a:t>
            </a:r>
            <a:r>
              <a:rPr lang="en-US" sz="3200" baseline="0" dirty="0" smtClean="0">
                <a:latin typeface="Trebuchet MS" pitchFamily="34" charset="0"/>
              </a:rPr>
              <a:t> template requires basic PowerPoint (version 2007 or newer) skills. Below is a list of commonly asked questions specific to this template. </a:t>
            </a:r>
            <a:br>
              <a:rPr lang="en-US" sz="3200" baseline="0" dirty="0" smtClean="0">
                <a:latin typeface="Trebuchet MS" pitchFamily="34" charset="0"/>
              </a:rPr>
            </a:br>
            <a:r>
              <a:rPr lang="en-US" sz="3200" baseline="0" dirty="0" smtClean="0">
                <a:latin typeface="Trebuchet MS" pitchFamily="34" charset="0"/>
              </a:rPr>
              <a:t>If you are using an older version of PowerPoint some template features may not work properly.</a:t>
            </a:r>
            <a:endParaRPr lang="en-US" sz="4000" b="1" dirty="0" smtClean="0">
              <a:solidFill>
                <a:srgbClr val="FFFF00"/>
              </a:solidFill>
              <a:latin typeface="Trebuchet MS" pitchFamily="34" charset="0"/>
            </a:endParaRPr>
          </a:p>
          <a:p>
            <a:pPr defTabSz="3134780"/>
            <a:endParaRPr lang="en-US" sz="4000" b="1" dirty="0" smtClean="0">
              <a:solidFill>
                <a:srgbClr val="FFFF00"/>
              </a:solidFill>
              <a:latin typeface="Trebuchet MS" pitchFamily="34" charset="0"/>
            </a:endParaRPr>
          </a:p>
          <a:p>
            <a:pPr algn="ctr"/>
            <a:r>
              <a:rPr lang="en-US" sz="4000" b="1" dirty="0" smtClean="0">
                <a:solidFill>
                  <a:schemeClr val="bg1"/>
                </a:solidFill>
                <a:latin typeface="Trebuchet MS" pitchFamily="34" charset="0"/>
              </a:rPr>
              <a:t>Using the template</a:t>
            </a:r>
            <a:endParaRPr lang="en-US" sz="4000" b="1" baseline="0" dirty="0" smtClean="0">
              <a:solidFill>
                <a:schemeClr val="bg1"/>
              </a:solidFill>
              <a:latin typeface="Trebuchet MS" pitchFamily="34" charset="0"/>
            </a:endParaRPr>
          </a:p>
          <a:p>
            <a:pPr algn="ctr"/>
            <a:endParaRPr lang="en-US" sz="3200" b="1" dirty="0" smtClean="0">
              <a:solidFill>
                <a:srgbClr val="FFFF00"/>
              </a:solidFill>
              <a:latin typeface="Trebuchet MS" pitchFamily="34" charset="0"/>
            </a:endParaRPr>
          </a:p>
          <a:p>
            <a:pPr marL="0" marR="0" indent="0" algn="l" defTabSz="3134780" rtl="0" eaLnBrk="1" fontAlgn="auto" latinLnBrk="0" hangingPunct="1">
              <a:lnSpc>
                <a:spcPct val="100000"/>
              </a:lnSpc>
              <a:spcBef>
                <a:spcPts val="0"/>
              </a:spcBef>
              <a:spcAft>
                <a:spcPts val="0"/>
              </a:spcAft>
              <a:buClrTx/>
              <a:buSzTx/>
              <a:buFontTx/>
              <a:buNone/>
              <a:tabLst/>
              <a:defRPr/>
            </a:pPr>
            <a:r>
              <a:rPr lang="en-US" sz="3200" b="1" dirty="0" smtClean="0">
                <a:solidFill>
                  <a:srgbClr val="FFFF00"/>
                </a:solidFill>
                <a:latin typeface="Trebuchet MS" pitchFamily="34" charset="0"/>
              </a:rPr>
              <a:t>Verifying the quality of your graphics</a:t>
            </a:r>
          </a:p>
          <a:p>
            <a:pPr defTabSz="3134780"/>
            <a:r>
              <a:rPr lang="en-US" sz="3200" dirty="0" smtClean="0">
                <a:latin typeface="Trebuchet MS" pitchFamily="34" charset="0"/>
              </a:rPr>
              <a:t>Go to the </a:t>
            </a:r>
            <a:r>
              <a:rPr lang="en-US" sz="3200" baseline="0" dirty="0" smtClean="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3200" baseline="0" dirty="0" smtClean="0">
                <a:latin typeface="Trebuchet MS" pitchFamily="34" charset="0"/>
              </a:rPr>
            </a:br>
            <a:endParaRPr lang="en-US" sz="3200" baseline="0" dirty="0" smtClean="0">
              <a:latin typeface="Trebuchet MS" pitchFamily="34" charset="0"/>
            </a:endParaRPr>
          </a:p>
          <a:p>
            <a:pPr defTabSz="3134780"/>
            <a:r>
              <a:rPr lang="en-US" sz="3200" b="1" dirty="0" smtClean="0">
                <a:solidFill>
                  <a:srgbClr val="FFFF00"/>
                </a:solidFill>
                <a:latin typeface="Trebuchet MS" pitchFamily="34" charset="0"/>
              </a:rPr>
              <a:t>Using the placeholders</a:t>
            </a:r>
          </a:p>
          <a:p>
            <a:pPr defTabSz="3134780"/>
            <a:r>
              <a:rPr lang="en-US" sz="3200" baseline="0" dirty="0" smtClean="0">
                <a:latin typeface="Trebuchet MS" pitchFamily="34" charset="0"/>
              </a:rPr>
              <a:t>To add text to this template click inside a placeholder and type in or paste your text. To move a placeholder, click on it </a:t>
            </a:r>
            <a:r>
              <a:rPr lang="en-US" sz="3200" u="sng" baseline="0" dirty="0" smtClean="0">
                <a:latin typeface="Trebuchet MS" pitchFamily="34" charset="0"/>
              </a:rPr>
              <a:t>once</a:t>
            </a:r>
            <a:r>
              <a:rPr lang="en-US" sz="3200" baseline="0" dirty="0" smtClean="0">
                <a:latin typeface="Trebuchet MS" pitchFamily="34" charset="0"/>
              </a:rPr>
              <a:t> (to select it), place your cursor on its frame and your cursor will change to this symbol:         Then, click </a:t>
            </a:r>
            <a:r>
              <a:rPr lang="en-US" sz="3200" u="sng" baseline="0" dirty="0" smtClean="0">
                <a:latin typeface="Trebuchet MS" pitchFamily="34" charset="0"/>
              </a:rPr>
              <a:t>once</a:t>
            </a:r>
            <a:r>
              <a:rPr lang="en-US" sz="3200" baseline="0" dirty="0" smtClean="0">
                <a:latin typeface="Trebuchet MS" pitchFamily="34" charset="0"/>
              </a:rPr>
              <a:t> and drag it to its new location where you can resize it as needed. Additional placeholders can be found on the left side of this template.</a:t>
            </a:r>
          </a:p>
          <a:p>
            <a:pPr defTabSz="3134780"/>
            <a:endParaRPr lang="en-US" sz="3200" b="1" baseline="0" dirty="0" smtClean="0">
              <a:solidFill>
                <a:srgbClr val="FFFF00"/>
              </a:solidFill>
              <a:latin typeface="Trebuchet MS" pitchFamily="34" charset="0"/>
            </a:endParaRPr>
          </a:p>
          <a:p>
            <a:pPr defTabSz="3134780"/>
            <a:r>
              <a:rPr lang="en-US" sz="3200" b="1" baseline="0" dirty="0" smtClean="0">
                <a:solidFill>
                  <a:srgbClr val="FFFF00"/>
                </a:solidFill>
                <a:latin typeface="Trebuchet MS" pitchFamily="34" charset="0"/>
              </a:rPr>
              <a:t>Modifying the layout</a:t>
            </a:r>
          </a:p>
          <a:p>
            <a:pPr defTabSz="3134780"/>
            <a:r>
              <a:rPr lang="en-US" sz="3200" dirty="0" smtClean="0">
                <a:latin typeface="Trebuchet MS" pitchFamily="34" charset="0"/>
              </a:rPr>
              <a:t>This template has four</a:t>
            </a:r>
            <a:endParaRPr lang="en-US" sz="3200" baseline="0" dirty="0" smtClean="0">
              <a:latin typeface="Trebuchet MS" pitchFamily="34" charset="0"/>
            </a:endParaRPr>
          </a:p>
          <a:p>
            <a:pPr defTabSz="3134780"/>
            <a:r>
              <a:rPr lang="en-US" sz="3200" baseline="0" dirty="0" smtClean="0">
                <a:latin typeface="Trebuchet MS" pitchFamily="34" charset="0"/>
              </a:rPr>
              <a:t>different column layouts. </a:t>
            </a:r>
          </a:p>
          <a:p>
            <a:pPr defTabSz="3134780"/>
            <a:r>
              <a:rPr lang="en-US" sz="3200" u="sng" baseline="0" dirty="0" smtClean="0">
                <a:latin typeface="Trebuchet MS" pitchFamily="34" charset="0"/>
              </a:rPr>
              <a:t>Right-click</a:t>
            </a:r>
            <a:r>
              <a:rPr lang="en-US" sz="3200" baseline="0" dirty="0" smtClean="0">
                <a:latin typeface="Trebuchet MS" pitchFamily="34" charset="0"/>
              </a:rPr>
              <a:t> your mouse</a:t>
            </a:r>
          </a:p>
          <a:p>
            <a:pPr defTabSz="3134780"/>
            <a:r>
              <a:rPr lang="en-US" sz="3200" baseline="0" dirty="0" smtClean="0">
                <a:latin typeface="Trebuchet MS" pitchFamily="34" charset="0"/>
              </a:rPr>
              <a:t>on the background and </a:t>
            </a:r>
          </a:p>
          <a:p>
            <a:pPr defTabSz="3134780"/>
            <a:r>
              <a:rPr lang="en-US" sz="3200" baseline="0" dirty="0" smtClean="0">
                <a:latin typeface="Trebuchet MS" pitchFamily="34" charset="0"/>
              </a:rPr>
              <a:t>click on “Layout” to see </a:t>
            </a:r>
          </a:p>
          <a:p>
            <a:pPr defTabSz="3134780"/>
            <a:r>
              <a:rPr lang="en-US" sz="3200" baseline="0" dirty="0" smtClean="0">
                <a:latin typeface="Trebuchet MS" pitchFamily="34" charset="0"/>
              </a:rPr>
              <a:t>the layout options.</a:t>
            </a:r>
            <a:endParaRPr lang="en-US" sz="3200" dirty="0" smtClean="0">
              <a:latin typeface="Trebuchet MS" pitchFamily="34" charset="0"/>
            </a:endParaRPr>
          </a:p>
          <a:p>
            <a:pPr marL="0" marR="0" indent="0" algn="l" defTabSz="3134780" rtl="0" eaLnBrk="1" fontAlgn="auto" latinLnBrk="0" hangingPunct="1">
              <a:lnSpc>
                <a:spcPct val="100000"/>
              </a:lnSpc>
              <a:spcBef>
                <a:spcPts val="0"/>
              </a:spcBef>
              <a:spcAft>
                <a:spcPts val="0"/>
              </a:spcAft>
              <a:buClrTx/>
              <a:buSzTx/>
              <a:buFontTx/>
              <a:buNone/>
              <a:tabLst/>
              <a:defRPr/>
            </a:pPr>
            <a:r>
              <a:rPr lang="en-US" sz="3200" baseline="0" dirty="0" smtClean="0">
                <a:latin typeface="Trebuchet MS" pitchFamily="34" charset="0"/>
              </a:rPr>
              <a:t>The columns in the provided layouts are fixed and cannot be moved but advanced users can modify any layout by going to VIEW and then SLIDE MASTER.</a:t>
            </a:r>
          </a:p>
          <a:p>
            <a:pPr marL="0" marR="0" indent="0" algn="l" defTabSz="3134780" rtl="0" eaLnBrk="1" fontAlgn="auto" latinLnBrk="0" hangingPunct="1">
              <a:lnSpc>
                <a:spcPct val="100000"/>
              </a:lnSpc>
              <a:spcBef>
                <a:spcPts val="0"/>
              </a:spcBef>
              <a:spcAft>
                <a:spcPts val="0"/>
              </a:spcAft>
              <a:buClrTx/>
              <a:buSzTx/>
              <a:buFontTx/>
              <a:buNone/>
              <a:tabLst/>
              <a:defRPr/>
            </a:pPr>
            <a:endParaRPr lang="en-US" sz="3200" baseline="0" dirty="0" smtClean="0">
              <a:latin typeface="Trebuchet MS" pitchFamily="34" charset="0"/>
            </a:endParaRPr>
          </a:p>
          <a:p>
            <a:pPr defTabSz="3134780"/>
            <a:r>
              <a:rPr lang="en-US" sz="3200" b="1" baseline="0" dirty="0" smtClean="0">
                <a:solidFill>
                  <a:srgbClr val="FFFF00"/>
                </a:solidFill>
                <a:latin typeface="Trebuchet MS" pitchFamily="34" charset="0"/>
              </a:rPr>
              <a:t>Importing text and graphics from external sources</a:t>
            </a:r>
          </a:p>
          <a:p>
            <a:pPr defTabSz="3134780"/>
            <a:r>
              <a:rPr lang="en-US" sz="3200" b="1" u="sng" baseline="0" dirty="0" smtClean="0">
                <a:latin typeface="Trebuchet MS" pitchFamily="34" charset="0"/>
              </a:rPr>
              <a:t>TEXT: </a:t>
            </a:r>
            <a:r>
              <a:rPr lang="en-US" sz="3200" baseline="0" dirty="0" smtClean="0">
                <a:latin typeface="Trebuchet MS" pitchFamily="34" charset="0"/>
              </a:rPr>
              <a:t>Paste or type your text into a pre-existing placeholder or drag in a new placeholder from the left side of the template. Move it anywhere as needed.</a:t>
            </a:r>
          </a:p>
          <a:p>
            <a:pPr defTabSz="3134780"/>
            <a:r>
              <a:rPr lang="en-US" sz="3200" b="1" u="sng" baseline="0" dirty="0" smtClean="0">
                <a:latin typeface="Trebuchet MS" pitchFamily="34" charset="0"/>
              </a:rPr>
              <a:t>PHOTOS: </a:t>
            </a:r>
            <a:r>
              <a:rPr lang="en-US" sz="3200" baseline="0" dirty="0" smtClean="0">
                <a:latin typeface="Trebuchet MS" pitchFamily="34" charset="0"/>
              </a:rPr>
              <a:t>Drag in a picture placeholder, size it </a:t>
            </a:r>
            <a:r>
              <a:rPr lang="en-US" sz="3200" u="sng" baseline="0" dirty="0" smtClean="0">
                <a:latin typeface="Trebuchet MS" pitchFamily="34" charset="0"/>
              </a:rPr>
              <a:t>first</a:t>
            </a:r>
            <a:r>
              <a:rPr lang="en-US" sz="3200" baseline="0" dirty="0" smtClean="0">
                <a:latin typeface="Trebuchet MS" pitchFamily="34" charset="0"/>
              </a:rPr>
              <a:t>, click in it and insert a photo from the menu.</a:t>
            </a:r>
          </a:p>
          <a:p>
            <a:pPr defTabSz="3134780"/>
            <a:r>
              <a:rPr lang="en-US" sz="3200" b="1" u="sng" baseline="0" dirty="0" smtClean="0">
                <a:latin typeface="Trebuchet MS" pitchFamily="34" charset="0"/>
              </a:rPr>
              <a:t>TABLES: </a:t>
            </a:r>
            <a:r>
              <a:rPr lang="en-US" sz="3200" baseline="0" dirty="0" smtClean="0">
                <a:latin typeface="Trebuchet MS" pitchFamily="34" charset="0"/>
              </a:rPr>
              <a:t>You can copy and paste a table from an external document onto this poster template. To adjust  the way the text fits within the cells of a table that has been pasted, </a:t>
            </a:r>
            <a:r>
              <a:rPr lang="en-US" sz="3200" u="sng" baseline="0" dirty="0" smtClean="0">
                <a:latin typeface="Trebuchet MS" pitchFamily="34" charset="0"/>
              </a:rPr>
              <a:t>right-click</a:t>
            </a:r>
            <a:r>
              <a:rPr lang="en-US" sz="3200" baseline="0" dirty="0" smtClean="0">
                <a:latin typeface="Trebuchet MS" pitchFamily="34" charset="0"/>
              </a:rPr>
              <a:t> on the table, click FORMAT SHAPE  then click on TEXT BOX and change the INTERNAL MARGIN values to 0.25</a:t>
            </a:r>
          </a:p>
          <a:p>
            <a:pPr defTabSz="3134780"/>
            <a:endParaRPr lang="en-US" sz="3200" baseline="0" dirty="0" smtClean="0">
              <a:latin typeface="Trebuchet MS" pitchFamily="34" charset="0"/>
            </a:endParaRPr>
          </a:p>
          <a:p>
            <a:pPr defTabSz="3134780"/>
            <a:r>
              <a:rPr lang="en-US" sz="3200" b="1" baseline="0" dirty="0" smtClean="0">
                <a:solidFill>
                  <a:srgbClr val="FFFF00"/>
                </a:solidFill>
                <a:latin typeface="Trebuchet MS" pitchFamily="34" charset="0"/>
              </a:rPr>
              <a:t>Modifying the color scheme</a:t>
            </a:r>
          </a:p>
          <a:p>
            <a:pPr defTabSz="3134780"/>
            <a:r>
              <a:rPr lang="en-US" sz="3200" baseline="0" dirty="0" smtClean="0">
                <a:latin typeface="Trebuchet MS" pitchFamily="34" charset="0"/>
              </a:rPr>
              <a:t>To change the color scheme of this template go to the “Design” menu and click on “Colors”. You can choose from the provide color combinations or you can create your own.</a:t>
            </a:r>
          </a:p>
          <a:p>
            <a:pPr defTabSz="3134780"/>
            <a:endParaRPr lang="en-US" sz="3200" baseline="0" dirty="0" smtClean="0">
              <a:latin typeface="Trebuchet MS" pitchFamily="34" charset="0"/>
            </a:endParaRPr>
          </a:p>
          <a:p>
            <a:pPr defTabSz="3134780"/>
            <a:endParaRPr lang="en-US" sz="3200" baseline="0" dirty="0" smtClean="0">
              <a:latin typeface="Trebuchet MS" pitchFamily="34" charset="0"/>
            </a:endParaRPr>
          </a:p>
          <a:p>
            <a:pPr defTabSz="4389219"/>
            <a:endParaRPr lang="en-US" sz="2000" baseline="0" dirty="0" smtClean="0">
              <a:latin typeface="Trebuchet MS" pitchFamily="34" charset="0"/>
            </a:endParaRPr>
          </a:p>
          <a:p>
            <a:pPr defTabSz="4389219"/>
            <a:endParaRPr lang="en-US" sz="2000" dirty="0" smtClean="0">
              <a:latin typeface="Trebuchet MS" pitchFamily="34" charset="0"/>
            </a:endParaRPr>
          </a:p>
          <a:p>
            <a:pPr algn="ctr"/>
            <a:endParaRPr lang="en-US" sz="2000" b="1" dirty="0" smtClean="0">
              <a:solidFill>
                <a:schemeClr val="bg1"/>
              </a:solidFill>
              <a:latin typeface="Trebuchet MS" pitchFamily="34" charset="0"/>
            </a:endParaRPr>
          </a:p>
          <a:p>
            <a:pPr defTabSz="4389219"/>
            <a:endParaRPr lang="en-US" sz="2000" b="1" dirty="0" smtClean="0">
              <a:solidFill>
                <a:srgbClr val="FFFF00"/>
              </a:solidFill>
              <a:latin typeface="Trebuchet MS" pitchFamily="34" charset="0"/>
            </a:endParaRPr>
          </a:p>
          <a:p>
            <a:pPr algn="ctr"/>
            <a:endParaRPr lang="en-US" sz="3200" b="1" dirty="0">
              <a:latin typeface="Trebuchet MS" pitchFamily="34" charset="0"/>
            </a:endParaRPr>
          </a:p>
        </p:txBody>
      </p:sp>
      <p:sp>
        <p:nvSpPr>
          <p:cNvPr id="28" name="Rectangle 27"/>
          <p:cNvSpPr/>
          <p:nvPr/>
        </p:nvSpPr>
        <p:spPr>
          <a:xfrm>
            <a:off x="-10402388" y="-19596"/>
            <a:ext cx="10050462" cy="32918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82872" tIns="365741" rIns="182872" bIns="182872" rtlCol="0" anchor="t" anchorCtr="0"/>
          <a:lstStyle/>
          <a:p>
            <a:pPr algn="ctr"/>
            <a:r>
              <a:rPr lang="en-US" sz="4400" b="1" dirty="0" smtClean="0">
                <a:solidFill>
                  <a:schemeClr val="bg1"/>
                </a:solidFill>
                <a:latin typeface="Trebuchet MS" pitchFamily="34" charset="0"/>
              </a:rPr>
              <a:t>QUICK DESIGN</a:t>
            </a:r>
            <a:r>
              <a:rPr lang="en-US" sz="4400" b="1" baseline="0" dirty="0" smtClean="0">
                <a:solidFill>
                  <a:schemeClr val="bg1"/>
                </a:solidFill>
                <a:latin typeface="Trebuchet MS" pitchFamily="34" charset="0"/>
              </a:rPr>
              <a:t> </a:t>
            </a:r>
            <a:r>
              <a:rPr lang="en-US" sz="4400" b="1" dirty="0" smtClean="0">
                <a:solidFill>
                  <a:schemeClr val="bg1"/>
                </a:solidFill>
                <a:latin typeface="Trebuchet MS" pitchFamily="34" charset="0"/>
              </a:rPr>
              <a:t>GUIDE</a:t>
            </a:r>
          </a:p>
          <a:p>
            <a:pPr algn="ctr"/>
            <a:r>
              <a:rPr lang="en-US" sz="4000" b="1" dirty="0" smtClean="0">
                <a:solidFill>
                  <a:srgbClr val="FFFF00"/>
                </a:solidFill>
                <a:latin typeface="Trebuchet MS" pitchFamily="34" charset="0"/>
              </a:rPr>
              <a:t>(--THIS SECTION DOES NOT PRINT--)</a:t>
            </a:r>
          </a:p>
          <a:p>
            <a:pPr algn="ctr"/>
            <a:endParaRPr lang="en-US" sz="3200" b="1" dirty="0" smtClean="0">
              <a:latin typeface="Trebuchet MS" pitchFamily="34" charset="0"/>
            </a:endParaRPr>
          </a:p>
          <a:p>
            <a:pPr defTabSz="4389219"/>
            <a:r>
              <a:rPr lang="en-US" sz="3200" dirty="0" smtClean="0">
                <a:latin typeface="Trebuchet MS" pitchFamily="34" charset="0"/>
              </a:rPr>
              <a:t>This PowerPoint</a:t>
            </a:r>
            <a:r>
              <a:rPr lang="en-US" sz="3200" baseline="0" dirty="0" smtClean="0">
                <a:latin typeface="Trebuchet MS" pitchFamily="34" charset="0"/>
              </a:rPr>
              <a:t> </a:t>
            </a:r>
            <a:r>
              <a:rPr lang="en-US" sz="3200" dirty="0" smtClean="0">
                <a:latin typeface="Trebuchet MS" pitchFamily="34" charset="0"/>
              </a:rPr>
              <a:t>2007 template produces</a:t>
            </a:r>
            <a:r>
              <a:rPr lang="en-US" sz="3200" baseline="0" dirty="0" smtClean="0">
                <a:latin typeface="Trebuchet MS" pitchFamily="34" charset="0"/>
              </a:rPr>
              <a:t> </a:t>
            </a:r>
            <a:r>
              <a:rPr lang="en-US" sz="3200" dirty="0" smtClean="0">
                <a:latin typeface="Trebuchet MS" pitchFamily="34" charset="0"/>
              </a:rPr>
              <a:t>a 36”x48” professional  poster. It</a:t>
            </a:r>
            <a:r>
              <a:rPr lang="en-US" sz="3200" baseline="0" dirty="0" smtClean="0">
                <a:latin typeface="Trebuchet MS" pitchFamily="34" charset="0"/>
              </a:rPr>
              <a:t> </a:t>
            </a:r>
            <a:r>
              <a:rPr lang="en-US" sz="3200" dirty="0" smtClean="0">
                <a:latin typeface="Trebuchet MS" pitchFamily="34" charset="0"/>
              </a:rPr>
              <a:t>will save you valuable time placing titles, subtitles,</a:t>
            </a:r>
            <a:r>
              <a:rPr lang="en-US" sz="3200" baseline="0" dirty="0" smtClean="0">
                <a:latin typeface="Trebuchet MS" pitchFamily="34" charset="0"/>
              </a:rPr>
              <a:t> text, and graphics</a:t>
            </a:r>
            <a:r>
              <a:rPr lang="en-US" sz="3200" dirty="0" smtClean="0">
                <a:latin typeface="Trebuchet MS" pitchFamily="34" charset="0"/>
              </a:rPr>
              <a:t>. </a:t>
            </a:r>
          </a:p>
          <a:p>
            <a:pPr defTabSz="4389219"/>
            <a:endParaRPr lang="en-US" sz="3200" dirty="0" smtClean="0">
              <a:latin typeface="Trebuchet MS" pitchFamily="34" charset="0"/>
            </a:endParaRPr>
          </a:p>
          <a:p>
            <a:pPr defTabSz="4389219"/>
            <a:r>
              <a:rPr lang="en-US" sz="3200" dirty="0" smtClean="0">
                <a:latin typeface="Trebuchet MS" pitchFamily="34" charset="0"/>
              </a:rPr>
              <a:t>Use it to create your presentation. Then send</a:t>
            </a:r>
            <a:r>
              <a:rPr lang="en-US" sz="3200" baseline="0" dirty="0" smtClean="0">
                <a:latin typeface="Trebuchet MS" pitchFamily="34" charset="0"/>
              </a:rPr>
              <a:t> it </a:t>
            </a:r>
            <a:r>
              <a:rPr lang="en-US" sz="3200" dirty="0" smtClean="0">
                <a:latin typeface="Trebuchet MS" pitchFamily="34" charset="0"/>
              </a:rPr>
              <a:t>to </a:t>
            </a:r>
            <a:r>
              <a:rPr lang="en-US" sz="3200" b="1" dirty="0" smtClean="0">
                <a:latin typeface="Trebuchet MS" pitchFamily="34" charset="0"/>
              </a:rPr>
              <a:t>PosterPresentations.com</a:t>
            </a:r>
            <a:r>
              <a:rPr lang="en-US" sz="3200" dirty="0" smtClean="0">
                <a:latin typeface="Trebuchet MS" pitchFamily="34" charset="0"/>
              </a:rPr>
              <a:t> for premium quality, same day affordable printing.</a:t>
            </a:r>
            <a:br>
              <a:rPr lang="en-US" sz="3200" dirty="0" smtClean="0">
                <a:latin typeface="Trebuchet MS" pitchFamily="34" charset="0"/>
              </a:rPr>
            </a:br>
            <a:endParaRPr lang="en-US" sz="3200" dirty="0" smtClean="0">
              <a:latin typeface="Trebuchet MS" pitchFamily="34" charset="0"/>
            </a:endParaRPr>
          </a:p>
          <a:p>
            <a:pPr defTabSz="4389219"/>
            <a:r>
              <a:rPr lang="en-US" sz="3200" dirty="0" smtClean="0">
                <a:latin typeface="Trebuchet MS" pitchFamily="34" charset="0"/>
              </a:rPr>
              <a:t>We provide a series of </a:t>
            </a:r>
            <a:r>
              <a:rPr lang="en-US" sz="3200" b="1" dirty="0" smtClean="0">
                <a:latin typeface="Trebuchet MS" pitchFamily="34" charset="0"/>
              </a:rPr>
              <a:t>online tutorials</a:t>
            </a:r>
            <a:r>
              <a:rPr lang="en-US" sz="3200" dirty="0" smtClean="0">
                <a:latin typeface="Trebuchet MS" pitchFamily="34" charset="0"/>
              </a:rPr>
              <a:t> that will guide you through the poster design process and answer your poster production questions. </a:t>
            </a:r>
          </a:p>
          <a:p>
            <a:pPr defTabSz="4389219"/>
            <a:endParaRPr lang="en-US" sz="3200" dirty="0" smtClean="0">
              <a:latin typeface="Trebuchet MS" pitchFamily="34" charset="0"/>
            </a:endParaRPr>
          </a:p>
          <a:p>
            <a:pPr defTabSz="4389219"/>
            <a:r>
              <a:rPr lang="en-US" sz="3200" dirty="0" smtClean="0">
                <a:latin typeface="Trebuchet MS" pitchFamily="34" charset="0"/>
              </a:rPr>
              <a:t>View our online</a:t>
            </a:r>
            <a:r>
              <a:rPr lang="en-US" sz="3200" baseline="0" dirty="0" smtClean="0">
                <a:latin typeface="Trebuchet MS" pitchFamily="34" charset="0"/>
              </a:rPr>
              <a:t> tutorials at:</a:t>
            </a:r>
            <a:r>
              <a:rPr lang="en-US" sz="3200" dirty="0" smtClean="0">
                <a:latin typeface="Trebuchet MS" pitchFamily="34" charset="0"/>
              </a:rPr>
              <a:t/>
            </a:r>
            <a:br>
              <a:rPr lang="en-US" sz="3200" dirty="0" smtClean="0">
                <a:latin typeface="Trebuchet MS" pitchFamily="34" charset="0"/>
              </a:rPr>
            </a:br>
            <a:r>
              <a:rPr lang="en-US" sz="3200" dirty="0" smtClean="0">
                <a:solidFill>
                  <a:srgbClr val="FFFF00"/>
                </a:solidFill>
                <a:latin typeface="Trebuchet MS" pitchFamily="34" charset="0"/>
              </a:rPr>
              <a:t> http://bit.ly/Poster_creation_help </a:t>
            </a:r>
            <a:r>
              <a:rPr lang="en-US" sz="3200" dirty="0" smtClean="0">
                <a:latin typeface="Trebuchet MS" pitchFamily="34" charset="0"/>
              </a:rPr>
              <a:t/>
            </a:r>
            <a:br>
              <a:rPr lang="en-US" sz="3200" dirty="0" smtClean="0">
                <a:latin typeface="Trebuchet MS" pitchFamily="34" charset="0"/>
              </a:rPr>
            </a:br>
            <a:r>
              <a:rPr lang="en-US" sz="3200" dirty="0" smtClean="0">
                <a:latin typeface="Trebuchet MS" pitchFamily="34" charset="0"/>
              </a:rPr>
              <a:t>(copy</a:t>
            </a:r>
            <a:r>
              <a:rPr lang="en-US" sz="3200" baseline="0" dirty="0" smtClean="0">
                <a:latin typeface="Trebuchet MS" pitchFamily="34" charset="0"/>
              </a:rPr>
              <a:t> and paste the link into your web browser).</a:t>
            </a:r>
          </a:p>
          <a:p>
            <a:pPr defTabSz="4389219"/>
            <a:endParaRPr lang="en-US" sz="3200" dirty="0" smtClean="0">
              <a:latin typeface="Trebuchet MS" pitchFamily="34" charset="0"/>
            </a:endParaRPr>
          </a:p>
          <a:p>
            <a:pPr defTabSz="4389219"/>
            <a:r>
              <a:rPr lang="en-US" sz="3200" dirty="0" smtClean="0">
                <a:latin typeface="Trebuchet MS" pitchFamily="34" charset="0"/>
              </a:rPr>
              <a:t>For assistance and to order your printed poster</a:t>
            </a:r>
            <a:r>
              <a:rPr lang="en-US" sz="3200" dirty="0" smtClean="0">
                <a:solidFill>
                  <a:schemeClr val="bg1"/>
                </a:solidFill>
                <a:latin typeface="Trebuchet MS" pitchFamily="34" charset="0"/>
              </a:rPr>
              <a:t> call </a:t>
            </a:r>
            <a:r>
              <a:rPr lang="en-US" sz="3200" b="1" dirty="0" smtClean="0">
                <a:solidFill>
                  <a:srgbClr val="FFFF00"/>
                </a:solidFill>
                <a:latin typeface="Trebuchet MS" pitchFamily="34" charset="0"/>
              </a:rPr>
              <a:t>PosterPresentations.com</a:t>
            </a:r>
            <a:r>
              <a:rPr lang="en-US" sz="3200" dirty="0" smtClean="0">
                <a:solidFill>
                  <a:srgbClr val="FFFF00"/>
                </a:solidFill>
                <a:latin typeface="Trebuchet MS" pitchFamily="34" charset="0"/>
              </a:rPr>
              <a:t> </a:t>
            </a:r>
            <a:r>
              <a:rPr lang="en-US" sz="3200" dirty="0" smtClean="0">
                <a:latin typeface="Trebuchet MS" pitchFamily="34" charset="0"/>
              </a:rPr>
              <a:t>at </a:t>
            </a:r>
            <a:r>
              <a:rPr lang="en-US" sz="4000" b="1" dirty="0" smtClean="0">
                <a:solidFill>
                  <a:srgbClr val="FFFF00"/>
                </a:solidFill>
                <a:latin typeface="Trebuchet MS" pitchFamily="34" charset="0"/>
              </a:rPr>
              <a:t>1.866.649.3004</a:t>
            </a:r>
          </a:p>
          <a:p>
            <a:pPr defTabSz="4389219"/>
            <a:endParaRPr lang="en-US" sz="4000" b="1" dirty="0" smtClean="0">
              <a:solidFill>
                <a:srgbClr val="FFFF00"/>
              </a:solidFill>
              <a:latin typeface="Trebuchet MS" pitchFamily="34" charset="0"/>
            </a:endParaRPr>
          </a:p>
          <a:p>
            <a:pPr defTabSz="4389219"/>
            <a:endParaRPr lang="en-US" sz="4000" b="1" dirty="0" smtClean="0">
              <a:solidFill>
                <a:srgbClr val="FFFF00"/>
              </a:solidFill>
              <a:latin typeface="Trebuchet MS" pitchFamily="34" charset="0"/>
            </a:endParaRPr>
          </a:p>
          <a:p>
            <a:pPr algn="ctr"/>
            <a:r>
              <a:rPr lang="en-US" sz="4400" b="1" dirty="0" smtClean="0">
                <a:solidFill>
                  <a:schemeClr val="bg1"/>
                </a:solidFill>
                <a:latin typeface="Trebuchet MS" pitchFamily="34" charset="0"/>
              </a:rPr>
              <a:t>Object Placeholders</a:t>
            </a:r>
          </a:p>
          <a:p>
            <a:pPr algn="ctr"/>
            <a:endParaRPr lang="en-US" sz="4400" b="1" dirty="0" smtClean="0">
              <a:solidFill>
                <a:schemeClr val="bg1"/>
              </a:solidFill>
              <a:latin typeface="Trebuchet MS" pitchFamily="34" charset="0"/>
            </a:endParaRPr>
          </a:p>
          <a:p>
            <a:pPr defTabSz="4389219"/>
            <a:r>
              <a:rPr lang="en-US" sz="3200" dirty="0" smtClean="0">
                <a:latin typeface="Trebuchet MS" pitchFamily="34" charset="0"/>
              </a:rPr>
              <a:t>Use the placeholders provided below to add new elements to your poster:</a:t>
            </a:r>
            <a:r>
              <a:rPr lang="en-US" sz="3200" baseline="0" dirty="0" smtClean="0">
                <a:latin typeface="Trebuchet MS" pitchFamily="34" charset="0"/>
              </a:rPr>
              <a:t> </a:t>
            </a:r>
            <a:r>
              <a:rPr lang="en-US" sz="3200" dirty="0" smtClean="0">
                <a:latin typeface="Trebuchet MS" pitchFamily="34" charset="0"/>
              </a:rPr>
              <a:t>Drag a placeholder onto the</a:t>
            </a:r>
            <a:r>
              <a:rPr lang="en-US" sz="3200" baseline="0" dirty="0" smtClean="0">
                <a:latin typeface="Trebuchet MS" pitchFamily="34" charset="0"/>
              </a:rPr>
              <a:t> poster area,</a:t>
            </a:r>
            <a:r>
              <a:rPr lang="en-US" sz="3200" dirty="0" smtClean="0">
                <a:latin typeface="Trebuchet MS" pitchFamily="34" charset="0"/>
              </a:rPr>
              <a:t> size it, and click it to edit.</a:t>
            </a:r>
          </a:p>
          <a:p>
            <a:pPr defTabSz="4389219"/>
            <a:endParaRPr lang="en-US" sz="3200" dirty="0" smtClean="0">
              <a:latin typeface="Trebuchet MS" pitchFamily="34" charset="0"/>
            </a:endParaRPr>
          </a:p>
          <a:p>
            <a:pPr defTabSz="4389219"/>
            <a:r>
              <a:rPr lang="en-US" sz="3200" b="1" dirty="0" smtClean="0">
                <a:solidFill>
                  <a:srgbClr val="FFFF00"/>
                </a:solidFill>
                <a:latin typeface="Trebuchet MS" pitchFamily="34" charset="0"/>
              </a:rPr>
              <a:t>Section Header placeholder</a:t>
            </a:r>
          </a:p>
          <a:p>
            <a:pPr defTabSz="4389219"/>
            <a:r>
              <a:rPr lang="en-US" sz="3200" dirty="0" smtClean="0">
                <a:latin typeface="Trebuchet MS" pitchFamily="34" charset="0"/>
              </a:rPr>
              <a:t>Move</a:t>
            </a:r>
            <a:r>
              <a:rPr lang="en-US" sz="3200" baseline="0" dirty="0" smtClean="0">
                <a:latin typeface="Trebuchet MS" pitchFamily="34" charset="0"/>
              </a:rPr>
              <a:t> this preformatted section header placeholder to the poster area to add another section header. Use section headers to separate topics or concepts within your presentation. </a:t>
            </a:r>
          </a:p>
          <a:p>
            <a:pPr defTabSz="4389219"/>
            <a:endParaRPr lang="en-US" sz="3200" baseline="0" dirty="0" smtClean="0">
              <a:latin typeface="Trebuchet MS" pitchFamily="34" charset="0"/>
            </a:endParaRPr>
          </a:p>
          <a:p>
            <a:pPr defTabSz="4389219"/>
            <a:endParaRPr lang="en-US" sz="3200" dirty="0" smtClean="0">
              <a:latin typeface="Trebuchet MS" pitchFamily="34" charset="0"/>
            </a:endParaRPr>
          </a:p>
          <a:p>
            <a:pPr defTabSz="4389219"/>
            <a:endParaRPr lang="en-US" sz="3200" b="1" dirty="0" smtClean="0">
              <a:solidFill>
                <a:srgbClr val="FFFF00"/>
              </a:solidFill>
              <a:latin typeface="Trebuchet MS" pitchFamily="34" charset="0"/>
            </a:endParaRPr>
          </a:p>
          <a:p>
            <a:pPr defTabSz="4389219"/>
            <a:r>
              <a:rPr lang="en-US" sz="3200" b="1" dirty="0" smtClean="0">
                <a:solidFill>
                  <a:srgbClr val="FFFF00"/>
                </a:solidFill>
                <a:latin typeface="Trebuchet MS" pitchFamily="34" charset="0"/>
              </a:rPr>
              <a:t>Text placeholder</a:t>
            </a:r>
          </a:p>
          <a:p>
            <a:pPr defTabSz="4389219"/>
            <a:r>
              <a:rPr lang="en-US" sz="3200" baseline="0" dirty="0" smtClean="0">
                <a:latin typeface="Trebuchet MS" pitchFamily="34" charset="0"/>
              </a:rPr>
              <a:t>Move this preformatted text placeholder to the poster to add a new body of text.</a:t>
            </a:r>
          </a:p>
          <a:p>
            <a:pPr defTabSz="4389219"/>
            <a:endParaRPr lang="en-US" sz="3200" baseline="0" dirty="0" smtClean="0">
              <a:latin typeface="Trebuchet MS" pitchFamily="34" charset="0"/>
            </a:endParaRPr>
          </a:p>
          <a:p>
            <a:pPr defTabSz="4389219"/>
            <a:endParaRPr lang="en-US" sz="3200" baseline="0" dirty="0" smtClean="0">
              <a:latin typeface="Trebuchet MS" pitchFamily="34" charset="0"/>
            </a:endParaRPr>
          </a:p>
          <a:p>
            <a:pPr defTabSz="4389219"/>
            <a:endParaRPr lang="en-US" sz="3200" baseline="0" dirty="0" smtClean="0">
              <a:latin typeface="Trebuchet MS" pitchFamily="34" charset="0"/>
            </a:endParaRPr>
          </a:p>
          <a:p>
            <a:pPr defTabSz="4389219"/>
            <a:endParaRPr lang="en-US" sz="3200" b="1" baseline="0" dirty="0" smtClean="0">
              <a:solidFill>
                <a:srgbClr val="FFFF00"/>
              </a:solidFill>
              <a:latin typeface="Trebuchet MS" pitchFamily="34" charset="0"/>
            </a:endParaRPr>
          </a:p>
          <a:p>
            <a:pPr defTabSz="4389219"/>
            <a:r>
              <a:rPr lang="en-US" sz="3200" b="1" baseline="0" dirty="0" smtClean="0">
                <a:solidFill>
                  <a:srgbClr val="FFFF00"/>
                </a:solidFill>
                <a:latin typeface="Trebuchet MS" pitchFamily="34" charset="0"/>
              </a:rPr>
              <a:t>Picture placeholder</a:t>
            </a:r>
          </a:p>
          <a:p>
            <a:pPr defTabSz="4389219"/>
            <a:r>
              <a:rPr lang="en-US" sz="3200" baseline="0" dirty="0" smtClean="0">
                <a:latin typeface="Trebuchet MS" pitchFamily="34" charset="0"/>
              </a:rPr>
              <a:t>Move this graphic placeholder onto your poster, size it first, and then click it to add a picture to the poster.</a:t>
            </a:r>
          </a:p>
          <a:p>
            <a:pPr defTabSz="4389219"/>
            <a:endParaRPr lang="en-US" sz="3200" baseline="0" dirty="0" smtClean="0">
              <a:latin typeface="Trebuchet MS" pitchFamily="34" charset="0"/>
            </a:endParaRPr>
          </a:p>
          <a:p>
            <a:pPr defTabSz="4389219"/>
            <a:endParaRPr lang="en-US" sz="3200" baseline="0" dirty="0" smtClean="0">
              <a:latin typeface="Trebuchet MS" pitchFamily="34" charset="0"/>
            </a:endParaRPr>
          </a:p>
          <a:p>
            <a:pPr defTabSz="4389219"/>
            <a:endParaRPr lang="en-US" sz="3200" baseline="0" dirty="0" smtClean="0">
              <a:latin typeface="Trebuchet MS" pitchFamily="34" charset="0"/>
            </a:endParaRPr>
          </a:p>
          <a:p>
            <a:pPr algn="ctr"/>
            <a:endParaRPr lang="en-US" sz="4400" b="1" dirty="0" smtClean="0">
              <a:solidFill>
                <a:schemeClr val="bg1"/>
              </a:solidFill>
              <a:latin typeface="Trebuchet MS" pitchFamily="34" charset="0"/>
            </a:endParaRPr>
          </a:p>
          <a:p>
            <a:pPr algn="ctr"/>
            <a:endParaRPr lang="en-US" sz="4400" b="1" dirty="0" smtClean="0">
              <a:solidFill>
                <a:schemeClr val="bg1"/>
              </a:solidFill>
              <a:latin typeface="Trebuchet MS" pitchFamily="34" charset="0"/>
            </a:endParaRPr>
          </a:p>
          <a:p>
            <a:pPr algn="ctr"/>
            <a:endParaRPr lang="en-US" sz="4400" b="1" dirty="0" smtClean="0">
              <a:solidFill>
                <a:schemeClr val="bg1"/>
              </a:solidFill>
              <a:latin typeface="Trebuchet MS" pitchFamily="34" charset="0"/>
            </a:endParaRPr>
          </a:p>
          <a:p>
            <a:pPr algn="ctr"/>
            <a:endParaRPr lang="en-US" sz="4400" b="1" dirty="0" smtClean="0">
              <a:solidFill>
                <a:schemeClr val="bg1"/>
              </a:solidFill>
              <a:latin typeface="Trebuchet MS" pitchFamily="34" charset="0"/>
            </a:endParaRPr>
          </a:p>
          <a:p>
            <a:pPr defTabSz="4389219"/>
            <a:endParaRPr lang="en-US" sz="3200" dirty="0" smtClean="0">
              <a:latin typeface="Trebuchet MS" pitchFamily="34" charset="0"/>
            </a:endParaRPr>
          </a:p>
          <a:p>
            <a:pPr algn="ctr"/>
            <a:endParaRPr lang="en-US" sz="3200" b="1" dirty="0" smtClean="0">
              <a:solidFill>
                <a:schemeClr val="bg1"/>
              </a:solidFill>
              <a:latin typeface="Trebuchet MS" pitchFamily="34" charset="0"/>
            </a:endParaRPr>
          </a:p>
          <a:p>
            <a:pPr defTabSz="4389219"/>
            <a:endParaRPr lang="en-US" sz="3200" b="1" dirty="0" smtClean="0">
              <a:solidFill>
                <a:srgbClr val="FFFF00"/>
              </a:solidFill>
              <a:latin typeface="Trebuchet MS" pitchFamily="34" charset="0"/>
            </a:endParaRPr>
          </a:p>
          <a:p>
            <a:pPr algn="ctr"/>
            <a:endParaRPr lang="en-US" sz="4400" b="1" dirty="0">
              <a:latin typeface="Trebuchet MS" pitchFamily="34" charset="0"/>
            </a:endParaRPr>
          </a:p>
        </p:txBody>
      </p:sp>
      <p:sp>
        <p:nvSpPr>
          <p:cNvPr id="29" name="Rectangle 28"/>
          <p:cNvSpPr/>
          <p:nvPr/>
        </p:nvSpPr>
        <p:spPr>
          <a:xfrm>
            <a:off x="-10370486" y="21297014"/>
            <a:ext cx="10018560" cy="7772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en-US" dirty="0"/>
          </a:p>
        </p:txBody>
      </p:sp>
      <p:pic>
        <p:nvPicPr>
          <p:cNvPr id="30" name="Picture 2"/>
          <p:cNvPicPr>
            <a:picLocks noChangeAspect="1" noChangeArrowheads="1"/>
          </p:cNvPicPr>
          <p:nvPr/>
        </p:nvPicPr>
        <p:blipFill>
          <a:blip r:embed="rId3" cstate="print"/>
          <a:srcRect/>
          <a:stretch>
            <a:fillRect/>
          </a:stretch>
        </p:blipFill>
        <p:spPr bwMode="auto">
          <a:xfrm>
            <a:off x="49098247" y="15525143"/>
            <a:ext cx="4741366" cy="3058182"/>
          </a:xfrm>
          <a:prstGeom prst="rect">
            <a:avLst/>
          </a:prstGeom>
          <a:noFill/>
          <a:ln w="9525">
            <a:noFill/>
            <a:miter lim="800000"/>
            <a:headEnd/>
            <a:tailEnd/>
          </a:ln>
          <a:effectLst/>
        </p:spPr>
      </p:pic>
      <p:pic>
        <p:nvPicPr>
          <p:cNvPr id="31" name="Picture 2"/>
          <p:cNvPicPr>
            <a:picLocks noChangeAspect="1" noChangeArrowheads="1"/>
          </p:cNvPicPr>
          <p:nvPr/>
        </p:nvPicPr>
        <p:blipFill>
          <a:blip r:embed="rId4" cstate="print"/>
          <a:srcRect/>
          <a:stretch>
            <a:fillRect/>
          </a:stretch>
        </p:blipFill>
        <p:spPr bwMode="auto">
          <a:xfrm>
            <a:off x="47342926" y="13118821"/>
            <a:ext cx="590550" cy="438150"/>
          </a:xfrm>
          <a:prstGeom prst="rect">
            <a:avLst/>
          </a:prstGeom>
          <a:noFill/>
          <a:ln w="9525">
            <a:solidFill>
              <a:schemeClr val="tx1"/>
            </a:solidFill>
            <a:miter lim="800000"/>
            <a:headEnd/>
            <a:tailEnd/>
          </a:ln>
          <a:effectLst/>
        </p:spPr>
      </p:pic>
      <p:sp>
        <p:nvSpPr>
          <p:cNvPr id="32" name="TextBox 31"/>
          <p:cNvSpPr txBox="1"/>
          <p:nvPr/>
        </p:nvSpPr>
        <p:spPr>
          <a:xfrm>
            <a:off x="44487740" y="30588807"/>
            <a:ext cx="9160286" cy="2185208"/>
          </a:xfrm>
          <a:prstGeom prst="rect">
            <a:avLst/>
          </a:prstGeom>
          <a:noFill/>
        </p:spPr>
        <p:txBody>
          <a:bodyPr wrap="square" lIns="91436" tIns="45717" rIns="91436" bIns="45717" rtlCol="0">
            <a:spAutoFit/>
          </a:bodyPr>
          <a:lstStyle/>
          <a:p>
            <a:r>
              <a:rPr lang="en-US" sz="3600" dirty="0" smtClean="0">
                <a:solidFill>
                  <a:schemeClr val="bg1"/>
                </a:solidFill>
              </a:rPr>
              <a:t>© 2011 PosterPresentations.com</a:t>
            </a:r>
            <a:br>
              <a:rPr lang="en-US" sz="3600" dirty="0" smtClean="0">
                <a:solidFill>
                  <a:schemeClr val="bg1"/>
                </a:solidFill>
              </a:rPr>
            </a:br>
            <a:r>
              <a:rPr lang="en-US" sz="3600" dirty="0" smtClean="0">
                <a:solidFill>
                  <a:schemeClr val="bg1"/>
                </a:solidFill>
              </a:rPr>
              <a:t>    </a:t>
            </a:r>
            <a:r>
              <a:rPr lang="en-US" sz="3200" dirty="0" smtClean="0">
                <a:solidFill>
                  <a:schemeClr val="bg1"/>
                </a:solidFill>
              </a:rPr>
              <a:t>2117 Fourth Street ,</a:t>
            </a:r>
            <a:r>
              <a:rPr lang="en-US" sz="3200" baseline="0" dirty="0" smtClean="0">
                <a:solidFill>
                  <a:schemeClr val="bg1"/>
                </a:solidFill>
              </a:rPr>
              <a:t> Unit C</a:t>
            </a:r>
            <a:br>
              <a:rPr lang="en-US" sz="3200" baseline="0" dirty="0" smtClean="0">
                <a:solidFill>
                  <a:schemeClr val="bg1"/>
                </a:solidFill>
              </a:rPr>
            </a:br>
            <a:r>
              <a:rPr lang="en-US" sz="3200" baseline="0" dirty="0" smtClean="0">
                <a:solidFill>
                  <a:schemeClr val="bg1"/>
                </a:solidFill>
              </a:rPr>
              <a:t>    Berkeley CA 94710</a:t>
            </a:r>
            <a:br>
              <a:rPr lang="en-US" sz="3200" baseline="0" dirty="0" smtClean="0">
                <a:solidFill>
                  <a:schemeClr val="bg1"/>
                </a:solidFill>
              </a:rPr>
            </a:br>
            <a:r>
              <a:rPr lang="en-US" sz="3200" baseline="0" dirty="0" smtClean="0">
                <a:solidFill>
                  <a:schemeClr val="bg1"/>
                </a:solidFill>
              </a:rPr>
              <a:t>    </a:t>
            </a:r>
            <a:r>
              <a:rPr lang="en-US" sz="3200" b="1" baseline="0" dirty="0" smtClean="0">
                <a:solidFill>
                  <a:srgbClr val="FFFF00"/>
                </a:solidFill>
              </a:rPr>
              <a:t>posterpresenter@gmail.com</a:t>
            </a:r>
            <a:endParaRPr lang="en-US" sz="3600" b="1" dirty="0">
              <a:solidFill>
                <a:srgbClr val="FFFF00"/>
              </a:solidFill>
            </a:endParaRPr>
          </a:p>
        </p:txBody>
      </p:sp>
      <p:grpSp>
        <p:nvGrpSpPr>
          <p:cNvPr id="33" name="Group 32"/>
          <p:cNvGrpSpPr/>
          <p:nvPr/>
        </p:nvGrpSpPr>
        <p:grpSpPr>
          <a:xfrm>
            <a:off x="-10239857" y="31696514"/>
            <a:ext cx="9771398" cy="1090621"/>
            <a:chOff x="44242388" y="28054064"/>
            <a:chExt cx="9771398" cy="1090621"/>
          </a:xfrm>
        </p:grpSpPr>
        <p:sp>
          <p:nvSpPr>
            <p:cNvPr id="34" name="Rounded Rectangle 33"/>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7" descr="http://t2.gstatic.com/images?q=tbn:ANd9GcR4APHC6TT9w54M2zn_pvCiBxUNcspYPoVxirLRphBoJabfSvu7zw">
              <a:hlinkClick r:id="rId5"/>
            </p:cNvPr>
            <p:cNvPicPr>
              <a:picLocks noChangeAspect="1" noChangeArrowheads="1"/>
            </p:cNvPicPr>
            <p:nvPr userDrawn="1"/>
          </p:nvPicPr>
          <p:blipFill>
            <a:blip r:embed="rId6"/>
            <a:srcRect/>
            <a:stretch>
              <a:fillRect/>
            </a:stretch>
          </p:blipFill>
          <p:spPr bwMode="auto">
            <a:xfrm>
              <a:off x="44341112" y="28126635"/>
              <a:ext cx="914400" cy="914400"/>
            </a:xfrm>
            <a:prstGeom prst="rect">
              <a:avLst/>
            </a:prstGeom>
            <a:noFill/>
          </p:spPr>
        </p:pic>
        <p:sp>
          <p:nvSpPr>
            <p:cNvPr id="36" name="TextBox 35"/>
            <p:cNvSpPr txBox="1"/>
            <p:nvPr userDrawn="1"/>
          </p:nvSpPr>
          <p:spPr>
            <a:xfrm>
              <a:off x="45342598" y="28154090"/>
              <a:ext cx="8671188" cy="892552"/>
            </a:xfrm>
            <a:prstGeom prst="rect">
              <a:avLst/>
            </a:prstGeom>
            <a:noFill/>
          </p:spPr>
          <p:txBody>
            <a:bodyPr wrap="square" rtlCol="0">
              <a:spAutoFit/>
            </a:bodyPr>
            <a:lstStyle/>
            <a:p>
              <a:r>
                <a:rPr lang="en-US" sz="2600" dirty="0" smtClean="0">
                  <a:solidFill>
                    <a:schemeClr val="tx2"/>
                  </a:solidFill>
                  <a:latin typeface="Trebuchet MS" pitchFamily="34" charset="0"/>
                </a:rPr>
                <a:t>Student</a:t>
              </a:r>
              <a:r>
                <a:rPr lang="en-US" sz="2600" baseline="0" dirty="0" smtClean="0">
                  <a:solidFill>
                    <a:schemeClr val="tx2"/>
                  </a:solidFill>
                  <a:latin typeface="Trebuchet MS" pitchFamily="34" charset="0"/>
                </a:rPr>
                <a:t> discounts are available on our </a:t>
              </a:r>
              <a:r>
                <a:rPr lang="en-US" sz="2600" baseline="0" dirty="0" err="1" smtClean="0">
                  <a:solidFill>
                    <a:schemeClr val="tx2"/>
                  </a:solidFill>
                  <a:latin typeface="Trebuchet MS" pitchFamily="34" charset="0"/>
                </a:rPr>
                <a:t>Facebook</a:t>
              </a:r>
              <a:r>
                <a:rPr lang="en-US" sz="2600" baseline="0" dirty="0" smtClean="0">
                  <a:solidFill>
                    <a:schemeClr val="tx2"/>
                  </a:solidFill>
                  <a:latin typeface="Trebuchet MS" pitchFamily="34" charset="0"/>
                </a:rPr>
                <a:t> page.</a:t>
              </a:r>
              <a:br>
                <a:rPr lang="en-US" sz="2600" baseline="0" dirty="0" smtClean="0">
                  <a:solidFill>
                    <a:schemeClr val="tx2"/>
                  </a:solidFill>
                  <a:latin typeface="Trebuchet MS" pitchFamily="34" charset="0"/>
                </a:rPr>
              </a:br>
              <a:r>
                <a:rPr lang="en-US" sz="2600" baseline="0" dirty="0" smtClean="0">
                  <a:solidFill>
                    <a:schemeClr val="tx2"/>
                  </a:solidFill>
                  <a:latin typeface="Trebuchet MS" pitchFamily="34" charset="0"/>
                </a:rPr>
                <a:t>Go to </a:t>
              </a:r>
              <a:r>
                <a:rPr lang="en-US" sz="2600" u="sng" baseline="0" dirty="0" smtClean="0">
                  <a:solidFill>
                    <a:schemeClr val="tx2"/>
                  </a:solidFill>
                  <a:latin typeface="Trebuchet MS" pitchFamily="34" charset="0"/>
                </a:rPr>
                <a:t>PosterPresentations.com</a:t>
              </a:r>
              <a:r>
                <a:rPr lang="en-US" sz="2600" baseline="0" dirty="0" smtClean="0">
                  <a:solidFill>
                    <a:schemeClr val="tx2"/>
                  </a:solidFill>
                  <a:latin typeface="Trebuchet MS" pitchFamily="34" charset="0"/>
                </a:rPr>
                <a:t> and click on the FB icon. </a:t>
              </a:r>
              <a:endParaRPr lang="en-US" sz="2600" dirty="0">
                <a:solidFill>
                  <a:schemeClr val="tx2"/>
                </a:solidFill>
                <a:latin typeface="Trebuchet MS" pitchFamily="34" charset="0"/>
              </a:endParaRPr>
            </a:p>
          </p:txBody>
        </p:sp>
      </p:grpSp>
      <p:cxnSp>
        <p:nvCxnSpPr>
          <p:cNvPr id="37" name="Straight Connector 36"/>
          <p:cNvCxnSpPr/>
          <p:nvPr/>
        </p:nvCxnSpPr>
        <p:spPr>
          <a:xfrm>
            <a:off x="44222126" y="30500133"/>
            <a:ext cx="10050462"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0370486" y="11582400"/>
            <a:ext cx="10018560" cy="160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4254028" y="4841856"/>
            <a:ext cx="10018560" cy="160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8" name="Rectangle 33"/>
          <p:cNvSpPr>
            <a:spLocks noChangeArrowheads="1"/>
          </p:cNvSpPr>
          <p:nvPr/>
        </p:nvSpPr>
        <p:spPr bwMode="auto">
          <a:xfrm>
            <a:off x="914400" y="5257800"/>
            <a:ext cx="10058400" cy="26746200"/>
          </a:xfrm>
          <a:prstGeom prst="rect">
            <a:avLst/>
          </a:prstGeom>
          <a:solidFill>
            <a:schemeClr val="bg1"/>
          </a:solidFill>
          <a:ln w="9525">
            <a:solidFill>
              <a:schemeClr val="tx2"/>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5363"/>
            <a:ext cx="43891200" cy="152400"/>
          </a:xfrm>
          <a:prstGeom prst="rect">
            <a:avLst/>
          </a:prstGeom>
          <a:solidFill>
            <a:schemeClr val="accent5">
              <a:lumMod val="50000"/>
            </a:schemeClr>
          </a:solidFill>
          <a:ln w="152400">
            <a:no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819153" y="32232601"/>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2011</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15" name="Rectangle 35"/>
          <p:cNvSpPr>
            <a:spLocks noChangeArrowheads="1"/>
          </p:cNvSpPr>
          <p:nvPr/>
        </p:nvSpPr>
        <p:spPr bwMode="auto">
          <a:xfrm>
            <a:off x="32918400" y="5257800"/>
            <a:ext cx="10058400" cy="26746200"/>
          </a:xfrm>
          <a:prstGeom prst="rect">
            <a:avLst/>
          </a:prstGeom>
          <a:solidFill>
            <a:schemeClr val="bg1"/>
          </a:solidFill>
          <a:ln w="9525">
            <a:solidFill>
              <a:schemeClr val="tx2"/>
            </a:solidFill>
            <a:miter lim="800000"/>
            <a:headEnd/>
            <a:tailEnd/>
          </a:ln>
          <a:effectLst/>
        </p:spPr>
        <p:txBody>
          <a:bodyPr wrap="none" lIns="91436" tIns="45717" rIns="91436" bIns="45717" anchor="ctr"/>
          <a:lstStyle/>
          <a:p>
            <a:pPr>
              <a:defRPr/>
            </a:pPr>
            <a:endParaRPr lang="en-US" dirty="0"/>
          </a:p>
        </p:txBody>
      </p:sp>
      <p:sp>
        <p:nvSpPr>
          <p:cNvPr id="16" name="Rectangle 33"/>
          <p:cNvSpPr>
            <a:spLocks noChangeArrowheads="1"/>
          </p:cNvSpPr>
          <p:nvPr/>
        </p:nvSpPr>
        <p:spPr bwMode="auto">
          <a:xfrm>
            <a:off x="11582402" y="5257800"/>
            <a:ext cx="20724813" cy="26746200"/>
          </a:xfrm>
          <a:prstGeom prst="rect">
            <a:avLst/>
          </a:prstGeom>
          <a:solidFill>
            <a:schemeClr val="bg1"/>
          </a:solidFill>
          <a:ln w="9525">
            <a:solidFill>
              <a:schemeClr val="tx2"/>
            </a:solidFill>
            <a:miter lim="800000"/>
            <a:headEnd/>
            <a:tailEnd/>
          </a:ln>
          <a:effectLst/>
        </p:spPr>
        <p:txBody>
          <a:bodyPr wrap="none" lIns="91436" tIns="45717" rIns="91436" bIns="45717" anchor="ctr"/>
          <a:lstStyle/>
          <a:p>
            <a:pPr>
              <a:defRPr/>
            </a:pPr>
            <a:endParaRPr lang="en-US" dirty="0"/>
          </a:p>
        </p:txBody>
      </p:sp>
      <p:sp>
        <p:nvSpPr>
          <p:cNvPr id="27" name="Rectangle 26"/>
          <p:cNvSpPr/>
          <p:nvPr/>
        </p:nvSpPr>
        <p:spPr>
          <a:xfrm>
            <a:off x="44222126" y="0"/>
            <a:ext cx="10050462" cy="32918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82872" tIns="365741" rIns="182872" bIns="182872" rtlCol="0" anchor="t" anchorCtr="0"/>
          <a:lstStyle/>
          <a:p>
            <a:pPr algn="ctr"/>
            <a:r>
              <a:rPr lang="en-US" sz="4000" b="1" dirty="0" smtClean="0">
                <a:solidFill>
                  <a:schemeClr val="bg1"/>
                </a:solidFill>
                <a:latin typeface="Trebuchet MS" pitchFamily="34" charset="0"/>
              </a:rPr>
              <a:t>QUICK</a:t>
            </a:r>
            <a:r>
              <a:rPr lang="en-US" sz="4000" b="1" baseline="0" dirty="0" smtClean="0">
                <a:solidFill>
                  <a:schemeClr val="bg1"/>
                </a:solidFill>
                <a:latin typeface="Trebuchet MS" pitchFamily="34" charset="0"/>
              </a:rPr>
              <a:t> TIPS</a:t>
            </a:r>
            <a:endParaRPr lang="en-US" sz="4000" b="1" dirty="0" smtClean="0">
              <a:solidFill>
                <a:schemeClr val="bg1"/>
              </a:solidFill>
              <a:latin typeface="Trebuchet MS" pitchFamily="34" charset="0"/>
            </a:endParaRPr>
          </a:p>
          <a:p>
            <a:pPr algn="ctr"/>
            <a:r>
              <a:rPr lang="en-US" sz="4000" b="1" dirty="0" smtClean="0">
                <a:solidFill>
                  <a:srgbClr val="FFFF00"/>
                </a:solidFill>
                <a:latin typeface="Trebuchet MS" pitchFamily="34" charset="0"/>
              </a:rPr>
              <a:t>(--THIS SECTION DOES NOT PRINT--)</a:t>
            </a:r>
          </a:p>
          <a:p>
            <a:pPr algn="ctr"/>
            <a:endParaRPr lang="en-US" sz="3200" b="1" dirty="0" smtClean="0">
              <a:latin typeface="Trebuchet MS" pitchFamily="34" charset="0"/>
            </a:endParaRPr>
          </a:p>
          <a:p>
            <a:pPr defTabSz="3134780"/>
            <a:r>
              <a:rPr lang="en-US" sz="3200" dirty="0" smtClean="0">
                <a:latin typeface="Trebuchet MS" pitchFamily="34" charset="0"/>
              </a:rPr>
              <a:t>This PowerPoint</a:t>
            </a:r>
            <a:r>
              <a:rPr lang="en-US" sz="3200" baseline="0" dirty="0" smtClean="0">
                <a:latin typeface="Trebuchet MS" pitchFamily="34" charset="0"/>
              </a:rPr>
              <a:t> template requires basic PowerPoint (version 2007 or newer) skills. Below is a list of commonly asked questions specific to this template. </a:t>
            </a:r>
            <a:br>
              <a:rPr lang="en-US" sz="3200" baseline="0" dirty="0" smtClean="0">
                <a:latin typeface="Trebuchet MS" pitchFamily="34" charset="0"/>
              </a:rPr>
            </a:br>
            <a:r>
              <a:rPr lang="en-US" sz="3200" baseline="0" dirty="0" smtClean="0">
                <a:latin typeface="Trebuchet MS" pitchFamily="34" charset="0"/>
              </a:rPr>
              <a:t>If you are using an older version of PowerPoint some template features may not work properly.</a:t>
            </a:r>
            <a:endParaRPr lang="en-US" sz="4000" b="1" dirty="0" smtClean="0">
              <a:solidFill>
                <a:srgbClr val="FFFF00"/>
              </a:solidFill>
              <a:latin typeface="Trebuchet MS" pitchFamily="34" charset="0"/>
            </a:endParaRPr>
          </a:p>
          <a:p>
            <a:pPr defTabSz="3134780"/>
            <a:endParaRPr lang="en-US" sz="4000" b="1" dirty="0" smtClean="0">
              <a:solidFill>
                <a:srgbClr val="FFFF00"/>
              </a:solidFill>
              <a:latin typeface="Trebuchet MS" pitchFamily="34" charset="0"/>
            </a:endParaRPr>
          </a:p>
          <a:p>
            <a:pPr algn="ctr"/>
            <a:r>
              <a:rPr lang="en-US" sz="4000" b="1" dirty="0" smtClean="0">
                <a:solidFill>
                  <a:schemeClr val="bg1"/>
                </a:solidFill>
                <a:latin typeface="Trebuchet MS" pitchFamily="34" charset="0"/>
              </a:rPr>
              <a:t>Using the template</a:t>
            </a:r>
            <a:endParaRPr lang="en-US" sz="4000" b="1" baseline="0" dirty="0" smtClean="0">
              <a:solidFill>
                <a:schemeClr val="bg1"/>
              </a:solidFill>
              <a:latin typeface="Trebuchet MS" pitchFamily="34" charset="0"/>
            </a:endParaRPr>
          </a:p>
          <a:p>
            <a:pPr algn="ctr"/>
            <a:endParaRPr lang="en-US" sz="3200" b="1" dirty="0" smtClean="0">
              <a:solidFill>
                <a:srgbClr val="FFFF00"/>
              </a:solidFill>
              <a:latin typeface="Trebuchet MS" pitchFamily="34" charset="0"/>
            </a:endParaRPr>
          </a:p>
          <a:p>
            <a:pPr marL="0" marR="0" indent="0" algn="l" defTabSz="3134780" rtl="0" eaLnBrk="1" fontAlgn="auto" latinLnBrk="0" hangingPunct="1">
              <a:lnSpc>
                <a:spcPct val="100000"/>
              </a:lnSpc>
              <a:spcBef>
                <a:spcPts val="0"/>
              </a:spcBef>
              <a:spcAft>
                <a:spcPts val="0"/>
              </a:spcAft>
              <a:buClrTx/>
              <a:buSzTx/>
              <a:buFontTx/>
              <a:buNone/>
              <a:tabLst/>
              <a:defRPr/>
            </a:pPr>
            <a:r>
              <a:rPr lang="en-US" sz="3200" b="1" dirty="0" smtClean="0">
                <a:solidFill>
                  <a:srgbClr val="FFFF00"/>
                </a:solidFill>
                <a:latin typeface="Trebuchet MS" pitchFamily="34" charset="0"/>
              </a:rPr>
              <a:t>Verifying the quality of your graphics</a:t>
            </a:r>
          </a:p>
          <a:p>
            <a:pPr defTabSz="3134780"/>
            <a:r>
              <a:rPr lang="en-US" sz="3200" dirty="0" smtClean="0">
                <a:latin typeface="Trebuchet MS" pitchFamily="34" charset="0"/>
              </a:rPr>
              <a:t>Go to the </a:t>
            </a:r>
            <a:r>
              <a:rPr lang="en-US" sz="3200" baseline="0" dirty="0" smtClean="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3200" baseline="0" dirty="0" smtClean="0">
                <a:latin typeface="Trebuchet MS" pitchFamily="34" charset="0"/>
              </a:rPr>
            </a:br>
            <a:endParaRPr lang="en-US" sz="3200" baseline="0" dirty="0" smtClean="0">
              <a:latin typeface="Trebuchet MS" pitchFamily="34" charset="0"/>
            </a:endParaRPr>
          </a:p>
          <a:p>
            <a:pPr defTabSz="3134780"/>
            <a:r>
              <a:rPr lang="en-US" sz="3200" b="1" dirty="0" smtClean="0">
                <a:solidFill>
                  <a:srgbClr val="FFFF00"/>
                </a:solidFill>
                <a:latin typeface="Trebuchet MS" pitchFamily="34" charset="0"/>
              </a:rPr>
              <a:t>Using the placeholders</a:t>
            </a:r>
          </a:p>
          <a:p>
            <a:pPr defTabSz="3134780"/>
            <a:r>
              <a:rPr lang="en-US" sz="3200" baseline="0" dirty="0" smtClean="0">
                <a:latin typeface="Trebuchet MS" pitchFamily="34" charset="0"/>
              </a:rPr>
              <a:t>To add text to this template click inside a placeholder and type in or paste your text. To move a placeholder, click on it </a:t>
            </a:r>
            <a:r>
              <a:rPr lang="en-US" sz="3200" u="sng" baseline="0" dirty="0" smtClean="0">
                <a:latin typeface="Trebuchet MS" pitchFamily="34" charset="0"/>
              </a:rPr>
              <a:t>once</a:t>
            </a:r>
            <a:r>
              <a:rPr lang="en-US" sz="3200" baseline="0" dirty="0" smtClean="0">
                <a:latin typeface="Trebuchet MS" pitchFamily="34" charset="0"/>
              </a:rPr>
              <a:t> (to select it), place your cursor on its frame and your cursor will change to this symbol:         Then, click </a:t>
            </a:r>
            <a:r>
              <a:rPr lang="en-US" sz="3200" u="sng" baseline="0" dirty="0" smtClean="0">
                <a:latin typeface="Trebuchet MS" pitchFamily="34" charset="0"/>
              </a:rPr>
              <a:t>once</a:t>
            </a:r>
            <a:r>
              <a:rPr lang="en-US" sz="3200" baseline="0" dirty="0" smtClean="0">
                <a:latin typeface="Trebuchet MS" pitchFamily="34" charset="0"/>
              </a:rPr>
              <a:t> and drag it to its new location where you can resize it as needed. Additional placeholders can be found on the left side of this template.</a:t>
            </a:r>
          </a:p>
          <a:p>
            <a:pPr defTabSz="3134780"/>
            <a:endParaRPr lang="en-US" sz="3200" b="1" baseline="0" dirty="0" smtClean="0">
              <a:solidFill>
                <a:srgbClr val="FFFF00"/>
              </a:solidFill>
              <a:latin typeface="Trebuchet MS" pitchFamily="34" charset="0"/>
            </a:endParaRPr>
          </a:p>
          <a:p>
            <a:pPr defTabSz="3134780"/>
            <a:r>
              <a:rPr lang="en-US" sz="3200" b="1" baseline="0" dirty="0" smtClean="0">
                <a:solidFill>
                  <a:srgbClr val="FFFF00"/>
                </a:solidFill>
                <a:latin typeface="Trebuchet MS" pitchFamily="34" charset="0"/>
              </a:rPr>
              <a:t>Modifying the layout</a:t>
            </a:r>
          </a:p>
          <a:p>
            <a:pPr defTabSz="3134780"/>
            <a:r>
              <a:rPr lang="en-US" sz="3200" dirty="0" smtClean="0">
                <a:latin typeface="Trebuchet MS" pitchFamily="34" charset="0"/>
              </a:rPr>
              <a:t>This template has four</a:t>
            </a:r>
            <a:endParaRPr lang="en-US" sz="3200" baseline="0" dirty="0" smtClean="0">
              <a:latin typeface="Trebuchet MS" pitchFamily="34" charset="0"/>
            </a:endParaRPr>
          </a:p>
          <a:p>
            <a:pPr defTabSz="3134780"/>
            <a:r>
              <a:rPr lang="en-US" sz="3200" baseline="0" dirty="0" smtClean="0">
                <a:latin typeface="Trebuchet MS" pitchFamily="34" charset="0"/>
              </a:rPr>
              <a:t>different column layouts. </a:t>
            </a:r>
          </a:p>
          <a:p>
            <a:pPr defTabSz="3134780"/>
            <a:r>
              <a:rPr lang="en-US" sz="3200" u="sng" baseline="0" dirty="0" smtClean="0">
                <a:latin typeface="Trebuchet MS" pitchFamily="34" charset="0"/>
              </a:rPr>
              <a:t>Right-click</a:t>
            </a:r>
            <a:r>
              <a:rPr lang="en-US" sz="3200" baseline="0" dirty="0" smtClean="0">
                <a:latin typeface="Trebuchet MS" pitchFamily="34" charset="0"/>
              </a:rPr>
              <a:t> your mouse</a:t>
            </a:r>
          </a:p>
          <a:p>
            <a:pPr defTabSz="3134780"/>
            <a:r>
              <a:rPr lang="en-US" sz="3200" baseline="0" dirty="0" smtClean="0">
                <a:latin typeface="Trebuchet MS" pitchFamily="34" charset="0"/>
              </a:rPr>
              <a:t>on the background and </a:t>
            </a:r>
          </a:p>
          <a:p>
            <a:pPr defTabSz="3134780"/>
            <a:r>
              <a:rPr lang="en-US" sz="3200" baseline="0" dirty="0" smtClean="0">
                <a:latin typeface="Trebuchet MS" pitchFamily="34" charset="0"/>
              </a:rPr>
              <a:t>click on “Layout” to see </a:t>
            </a:r>
          </a:p>
          <a:p>
            <a:pPr defTabSz="3134780"/>
            <a:r>
              <a:rPr lang="en-US" sz="3200" baseline="0" dirty="0" smtClean="0">
                <a:latin typeface="Trebuchet MS" pitchFamily="34" charset="0"/>
              </a:rPr>
              <a:t>the layout options.</a:t>
            </a:r>
            <a:endParaRPr lang="en-US" sz="3200" dirty="0" smtClean="0">
              <a:latin typeface="Trebuchet MS" pitchFamily="34" charset="0"/>
            </a:endParaRPr>
          </a:p>
          <a:p>
            <a:pPr marL="0" marR="0" indent="0" algn="l" defTabSz="3134780" rtl="0" eaLnBrk="1" fontAlgn="auto" latinLnBrk="0" hangingPunct="1">
              <a:lnSpc>
                <a:spcPct val="100000"/>
              </a:lnSpc>
              <a:spcBef>
                <a:spcPts val="0"/>
              </a:spcBef>
              <a:spcAft>
                <a:spcPts val="0"/>
              </a:spcAft>
              <a:buClrTx/>
              <a:buSzTx/>
              <a:buFontTx/>
              <a:buNone/>
              <a:tabLst/>
              <a:defRPr/>
            </a:pPr>
            <a:r>
              <a:rPr lang="en-US" sz="3200" baseline="0" dirty="0" smtClean="0">
                <a:latin typeface="Trebuchet MS" pitchFamily="34" charset="0"/>
              </a:rPr>
              <a:t>The columns in the provided layouts are fixed and cannot be moved but advanced users can modify any layout by going to VIEW and then SLIDE MASTER.</a:t>
            </a:r>
          </a:p>
          <a:p>
            <a:pPr marL="0" marR="0" indent="0" algn="l" defTabSz="3134780" rtl="0" eaLnBrk="1" fontAlgn="auto" latinLnBrk="0" hangingPunct="1">
              <a:lnSpc>
                <a:spcPct val="100000"/>
              </a:lnSpc>
              <a:spcBef>
                <a:spcPts val="0"/>
              </a:spcBef>
              <a:spcAft>
                <a:spcPts val="0"/>
              </a:spcAft>
              <a:buClrTx/>
              <a:buSzTx/>
              <a:buFontTx/>
              <a:buNone/>
              <a:tabLst/>
              <a:defRPr/>
            </a:pPr>
            <a:endParaRPr lang="en-US" sz="3200" baseline="0" dirty="0" smtClean="0">
              <a:latin typeface="Trebuchet MS" pitchFamily="34" charset="0"/>
            </a:endParaRPr>
          </a:p>
          <a:p>
            <a:pPr defTabSz="3134780"/>
            <a:r>
              <a:rPr lang="en-US" sz="3200" b="1" baseline="0" dirty="0" smtClean="0">
                <a:solidFill>
                  <a:srgbClr val="FFFF00"/>
                </a:solidFill>
                <a:latin typeface="Trebuchet MS" pitchFamily="34" charset="0"/>
              </a:rPr>
              <a:t>Importing text and graphics from external sources</a:t>
            </a:r>
          </a:p>
          <a:p>
            <a:pPr defTabSz="3134780"/>
            <a:r>
              <a:rPr lang="en-US" sz="3200" b="1" u="sng" baseline="0" dirty="0" smtClean="0">
                <a:latin typeface="Trebuchet MS" pitchFamily="34" charset="0"/>
              </a:rPr>
              <a:t>TEXT: </a:t>
            </a:r>
            <a:r>
              <a:rPr lang="en-US" sz="3200" baseline="0" dirty="0" smtClean="0">
                <a:latin typeface="Trebuchet MS" pitchFamily="34" charset="0"/>
              </a:rPr>
              <a:t>Paste or type your text into a pre-existing placeholder or drag in a new placeholder from the left side of the template. Move it anywhere as needed.</a:t>
            </a:r>
          </a:p>
          <a:p>
            <a:pPr defTabSz="3134780"/>
            <a:r>
              <a:rPr lang="en-US" sz="3200" b="1" u="sng" baseline="0" dirty="0" smtClean="0">
                <a:latin typeface="Trebuchet MS" pitchFamily="34" charset="0"/>
              </a:rPr>
              <a:t>PHOTOS: </a:t>
            </a:r>
            <a:r>
              <a:rPr lang="en-US" sz="3200" baseline="0" dirty="0" smtClean="0">
                <a:latin typeface="Trebuchet MS" pitchFamily="34" charset="0"/>
              </a:rPr>
              <a:t>Drag in a picture placeholder, size it </a:t>
            </a:r>
            <a:r>
              <a:rPr lang="en-US" sz="3200" u="sng" baseline="0" dirty="0" smtClean="0">
                <a:latin typeface="Trebuchet MS" pitchFamily="34" charset="0"/>
              </a:rPr>
              <a:t>first</a:t>
            </a:r>
            <a:r>
              <a:rPr lang="en-US" sz="3200" baseline="0" dirty="0" smtClean="0">
                <a:latin typeface="Trebuchet MS" pitchFamily="34" charset="0"/>
              </a:rPr>
              <a:t>, click in it and insert a photo from the menu.</a:t>
            </a:r>
          </a:p>
          <a:p>
            <a:pPr defTabSz="3134780"/>
            <a:r>
              <a:rPr lang="en-US" sz="3200" b="1" u="sng" baseline="0" dirty="0" smtClean="0">
                <a:latin typeface="Trebuchet MS" pitchFamily="34" charset="0"/>
              </a:rPr>
              <a:t>TABLES: </a:t>
            </a:r>
            <a:r>
              <a:rPr lang="en-US" sz="3200" baseline="0" dirty="0" smtClean="0">
                <a:latin typeface="Trebuchet MS" pitchFamily="34" charset="0"/>
              </a:rPr>
              <a:t>You can copy and paste a table from an external document onto this poster template. To adjust  the way the text fits within the cells of a table that has been pasted, </a:t>
            </a:r>
            <a:r>
              <a:rPr lang="en-US" sz="3200" u="sng" baseline="0" dirty="0" smtClean="0">
                <a:latin typeface="Trebuchet MS" pitchFamily="34" charset="0"/>
              </a:rPr>
              <a:t>right-click</a:t>
            </a:r>
            <a:r>
              <a:rPr lang="en-US" sz="3200" baseline="0" dirty="0" smtClean="0">
                <a:latin typeface="Trebuchet MS" pitchFamily="34" charset="0"/>
              </a:rPr>
              <a:t> on the table, click FORMAT SHAPE  then click on TEXT BOX and change the INTERNAL MARGIN values to 0.25</a:t>
            </a:r>
          </a:p>
          <a:p>
            <a:pPr defTabSz="3134780"/>
            <a:endParaRPr lang="en-US" sz="3200" baseline="0" dirty="0" smtClean="0">
              <a:latin typeface="Trebuchet MS" pitchFamily="34" charset="0"/>
            </a:endParaRPr>
          </a:p>
          <a:p>
            <a:pPr defTabSz="3134780"/>
            <a:r>
              <a:rPr lang="en-US" sz="3200" b="1" baseline="0" dirty="0" smtClean="0">
                <a:solidFill>
                  <a:srgbClr val="FFFF00"/>
                </a:solidFill>
                <a:latin typeface="Trebuchet MS" pitchFamily="34" charset="0"/>
              </a:rPr>
              <a:t>Modifying the color scheme</a:t>
            </a:r>
          </a:p>
          <a:p>
            <a:pPr defTabSz="3134780"/>
            <a:r>
              <a:rPr lang="en-US" sz="3200" baseline="0" dirty="0" smtClean="0">
                <a:latin typeface="Trebuchet MS" pitchFamily="34" charset="0"/>
              </a:rPr>
              <a:t>To change the color scheme of this template go to the “Design” menu and click on “Colors”. You can choose from the provide color combinations or you can create your own.</a:t>
            </a:r>
          </a:p>
          <a:p>
            <a:pPr defTabSz="3134780"/>
            <a:endParaRPr lang="en-US" sz="3200" baseline="0" dirty="0" smtClean="0">
              <a:latin typeface="Trebuchet MS" pitchFamily="34" charset="0"/>
            </a:endParaRPr>
          </a:p>
          <a:p>
            <a:pPr defTabSz="3134780"/>
            <a:endParaRPr lang="en-US" sz="3200" baseline="0" dirty="0" smtClean="0">
              <a:latin typeface="Trebuchet MS" pitchFamily="34" charset="0"/>
            </a:endParaRPr>
          </a:p>
          <a:p>
            <a:pPr defTabSz="4389219"/>
            <a:endParaRPr lang="en-US" sz="2000" baseline="0" dirty="0" smtClean="0">
              <a:latin typeface="Trebuchet MS" pitchFamily="34" charset="0"/>
            </a:endParaRPr>
          </a:p>
          <a:p>
            <a:pPr defTabSz="4389219"/>
            <a:endParaRPr lang="en-US" sz="2000" dirty="0" smtClean="0">
              <a:latin typeface="Trebuchet MS" pitchFamily="34" charset="0"/>
            </a:endParaRPr>
          </a:p>
          <a:p>
            <a:pPr algn="ctr"/>
            <a:endParaRPr lang="en-US" sz="2000" b="1" dirty="0" smtClean="0">
              <a:solidFill>
                <a:schemeClr val="bg1"/>
              </a:solidFill>
              <a:latin typeface="Trebuchet MS" pitchFamily="34" charset="0"/>
            </a:endParaRPr>
          </a:p>
          <a:p>
            <a:pPr defTabSz="4389219"/>
            <a:endParaRPr lang="en-US" sz="2000" b="1" dirty="0" smtClean="0">
              <a:solidFill>
                <a:srgbClr val="FFFF00"/>
              </a:solidFill>
              <a:latin typeface="Trebuchet MS" pitchFamily="34" charset="0"/>
            </a:endParaRPr>
          </a:p>
          <a:p>
            <a:pPr algn="ctr"/>
            <a:endParaRPr lang="en-US" sz="3200" b="1" dirty="0">
              <a:latin typeface="Trebuchet MS" pitchFamily="34" charset="0"/>
            </a:endParaRPr>
          </a:p>
        </p:txBody>
      </p:sp>
      <p:sp>
        <p:nvSpPr>
          <p:cNvPr id="28" name="Rectangle 27"/>
          <p:cNvSpPr/>
          <p:nvPr/>
        </p:nvSpPr>
        <p:spPr>
          <a:xfrm>
            <a:off x="-10402388" y="-19596"/>
            <a:ext cx="10050462" cy="32918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82872" tIns="365741" rIns="182872" bIns="182872" rtlCol="0" anchor="t" anchorCtr="0"/>
          <a:lstStyle/>
          <a:p>
            <a:pPr algn="ctr"/>
            <a:r>
              <a:rPr lang="en-US" sz="4400" b="1" dirty="0" smtClean="0">
                <a:solidFill>
                  <a:schemeClr val="bg1"/>
                </a:solidFill>
                <a:latin typeface="Trebuchet MS" pitchFamily="34" charset="0"/>
              </a:rPr>
              <a:t>QUICK DESIGN</a:t>
            </a:r>
            <a:r>
              <a:rPr lang="en-US" sz="4400" b="1" baseline="0" dirty="0" smtClean="0">
                <a:solidFill>
                  <a:schemeClr val="bg1"/>
                </a:solidFill>
                <a:latin typeface="Trebuchet MS" pitchFamily="34" charset="0"/>
              </a:rPr>
              <a:t> </a:t>
            </a:r>
            <a:r>
              <a:rPr lang="en-US" sz="4400" b="1" dirty="0" smtClean="0">
                <a:solidFill>
                  <a:schemeClr val="bg1"/>
                </a:solidFill>
                <a:latin typeface="Trebuchet MS" pitchFamily="34" charset="0"/>
              </a:rPr>
              <a:t>GUIDE</a:t>
            </a:r>
          </a:p>
          <a:p>
            <a:pPr algn="ctr"/>
            <a:r>
              <a:rPr lang="en-US" sz="4000" b="1" dirty="0" smtClean="0">
                <a:solidFill>
                  <a:srgbClr val="FFFF00"/>
                </a:solidFill>
                <a:latin typeface="Trebuchet MS" pitchFamily="34" charset="0"/>
              </a:rPr>
              <a:t>(--THIS SECTION DOES NOT PRINT--)</a:t>
            </a:r>
          </a:p>
          <a:p>
            <a:pPr algn="ctr"/>
            <a:endParaRPr lang="en-US" sz="3200" b="1" dirty="0" smtClean="0">
              <a:latin typeface="Trebuchet MS" pitchFamily="34" charset="0"/>
            </a:endParaRPr>
          </a:p>
          <a:p>
            <a:pPr defTabSz="4389219"/>
            <a:r>
              <a:rPr lang="en-US" sz="3200" dirty="0" smtClean="0">
                <a:latin typeface="Trebuchet MS" pitchFamily="34" charset="0"/>
              </a:rPr>
              <a:t>This PowerPoint</a:t>
            </a:r>
            <a:r>
              <a:rPr lang="en-US" sz="3200" baseline="0" dirty="0" smtClean="0">
                <a:latin typeface="Trebuchet MS" pitchFamily="34" charset="0"/>
              </a:rPr>
              <a:t> </a:t>
            </a:r>
            <a:r>
              <a:rPr lang="en-US" sz="3200" dirty="0" smtClean="0">
                <a:latin typeface="Trebuchet MS" pitchFamily="34" charset="0"/>
              </a:rPr>
              <a:t>2007 template produces</a:t>
            </a:r>
            <a:r>
              <a:rPr lang="en-US" sz="3200" baseline="0" dirty="0" smtClean="0">
                <a:latin typeface="Trebuchet MS" pitchFamily="34" charset="0"/>
              </a:rPr>
              <a:t> </a:t>
            </a:r>
            <a:r>
              <a:rPr lang="en-US" sz="3200" dirty="0" smtClean="0">
                <a:latin typeface="Trebuchet MS" pitchFamily="34" charset="0"/>
              </a:rPr>
              <a:t>a 36”x48” professional  poster. It</a:t>
            </a:r>
            <a:r>
              <a:rPr lang="en-US" sz="3200" baseline="0" dirty="0" smtClean="0">
                <a:latin typeface="Trebuchet MS" pitchFamily="34" charset="0"/>
              </a:rPr>
              <a:t> </a:t>
            </a:r>
            <a:r>
              <a:rPr lang="en-US" sz="3200" dirty="0" smtClean="0">
                <a:latin typeface="Trebuchet MS" pitchFamily="34" charset="0"/>
              </a:rPr>
              <a:t>will save you valuable time placing titles, subtitles,</a:t>
            </a:r>
            <a:r>
              <a:rPr lang="en-US" sz="3200" baseline="0" dirty="0" smtClean="0">
                <a:latin typeface="Trebuchet MS" pitchFamily="34" charset="0"/>
              </a:rPr>
              <a:t> text, and graphics</a:t>
            </a:r>
            <a:r>
              <a:rPr lang="en-US" sz="3200" dirty="0" smtClean="0">
                <a:latin typeface="Trebuchet MS" pitchFamily="34" charset="0"/>
              </a:rPr>
              <a:t>. </a:t>
            </a:r>
          </a:p>
          <a:p>
            <a:pPr defTabSz="4389219"/>
            <a:endParaRPr lang="en-US" sz="3200" dirty="0" smtClean="0">
              <a:latin typeface="Trebuchet MS" pitchFamily="34" charset="0"/>
            </a:endParaRPr>
          </a:p>
          <a:p>
            <a:pPr defTabSz="4389219"/>
            <a:r>
              <a:rPr lang="en-US" sz="3200" dirty="0" smtClean="0">
                <a:latin typeface="Trebuchet MS" pitchFamily="34" charset="0"/>
              </a:rPr>
              <a:t>Use it to create your presentation. Then send</a:t>
            </a:r>
            <a:r>
              <a:rPr lang="en-US" sz="3200" baseline="0" dirty="0" smtClean="0">
                <a:latin typeface="Trebuchet MS" pitchFamily="34" charset="0"/>
              </a:rPr>
              <a:t> it </a:t>
            </a:r>
            <a:r>
              <a:rPr lang="en-US" sz="3200" dirty="0" smtClean="0">
                <a:latin typeface="Trebuchet MS" pitchFamily="34" charset="0"/>
              </a:rPr>
              <a:t>to </a:t>
            </a:r>
            <a:r>
              <a:rPr lang="en-US" sz="3200" b="1" dirty="0" smtClean="0">
                <a:latin typeface="Trebuchet MS" pitchFamily="34" charset="0"/>
              </a:rPr>
              <a:t>PosterPresentations.com</a:t>
            </a:r>
            <a:r>
              <a:rPr lang="en-US" sz="3200" dirty="0" smtClean="0">
                <a:latin typeface="Trebuchet MS" pitchFamily="34" charset="0"/>
              </a:rPr>
              <a:t> for premium quality, same day affordable printing.</a:t>
            </a:r>
            <a:br>
              <a:rPr lang="en-US" sz="3200" dirty="0" smtClean="0">
                <a:latin typeface="Trebuchet MS" pitchFamily="34" charset="0"/>
              </a:rPr>
            </a:br>
            <a:endParaRPr lang="en-US" sz="3200" dirty="0" smtClean="0">
              <a:latin typeface="Trebuchet MS" pitchFamily="34" charset="0"/>
            </a:endParaRPr>
          </a:p>
          <a:p>
            <a:pPr defTabSz="4389219"/>
            <a:r>
              <a:rPr lang="en-US" sz="3200" dirty="0" smtClean="0">
                <a:latin typeface="Trebuchet MS" pitchFamily="34" charset="0"/>
              </a:rPr>
              <a:t>We provide a series of </a:t>
            </a:r>
            <a:r>
              <a:rPr lang="en-US" sz="3200" b="1" dirty="0" smtClean="0">
                <a:latin typeface="Trebuchet MS" pitchFamily="34" charset="0"/>
              </a:rPr>
              <a:t>online tutorials</a:t>
            </a:r>
            <a:r>
              <a:rPr lang="en-US" sz="3200" dirty="0" smtClean="0">
                <a:latin typeface="Trebuchet MS" pitchFamily="34" charset="0"/>
              </a:rPr>
              <a:t> that will guide you through the poster design process and answer your poster production questions. </a:t>
            </a:r>
          </a:p>
          <a:p>
            <a:pPr defTabSz="4389219"/>
            <a:endParaRPr lang="en-US" sz="3200" dirty="0" smtClean="0">
              <a:latin typeface="Trebuchet MS" pitchFamily="34" charset="0"/>
            </a:endParaRPr>
          </a:p>
          <a:p>
            <a:pPr defTabSz="4389219"/>
            <a:r>
              <a:rPr lang="en-US" sz="3200" dirty="0" smtClean="0">
                <a:latin typeface="Trebuchet MS" pitchFamily="34" charset="0"/>
              </a:rPr>
              <a:t>View our online</a:t>
            </a:r>
            <a:r>
              <a:rPr lang="en-US" sz="3200" baseline="0" dirty="0" smtClean="0">
                <a:latin typeface="Trebuchet MS" pitchFamily="34" charset="0"/>
              </a:rPr>
              <a:t> tutorials at:</a:t>
            </a:r>
            <a:r>
              <a:rPr lang="en-US" sz="3200" dirty="0" smtClean="0">
                <a:latin typeface="Trebuchet MS" pitchFamily="34" charset="0"/>
              </a:rPr>
              <a:t/>
            </a:r>
            <a:br>
              <a:rPr lang="en-US" sz="3200" dirty="0" smtClean="0">
                <a:latin typeface="Trebuchet MS" pitchFamily="34" charset="0"/>
              </a:rPr>
            </a:br>
            <a:r>
              <a:rPr lang="en-US" sz="3200" dirty="0" smtClean="0">
                <a:solidFill>
                  <a:srgbClr val="FFFF00"/>
                </a:solidFill>
                <a:latin typeface="Trebuchet MS" pitchFamily="34" charset="0"/>
              </a:rPr>
              <a:t> http://bit.ly/Poster_creation_help </a:t>
            </a:r>
            <a:r>
              <a:rPr lang="en-US" sz="3200" dirty="0" smtClean="0">
                <a:latin typeface="Trebuchet MS" pitchFamily="34" charset="0"/>
              </a:rPr>
              <a:t/>
            </a:r>
            <a:br>
              <a:rPr lang="en-US" sz="3200" dirty="0" smtClean="0">
                <a:latin typeface="Trebuchet MS" pitchFamily="34" charset="0"/>
              </a:rPr>
            </a:br>
            <a:r>
              <a:rPr lang="en-US" sz="3200" dirty="0" smtClean="0">
                <a:latin typeface="Trebuchet MS" pitchFamily="34" charset="0"/>
              </a:rPr>
              <a:t>(copy</a:t>
            </a:r>
            <a:r>
              <a:rPr lang="en-US" sz="3200" baseline="0" dirty="0" smtClean="0">
                <a:latin typeface="Trebuchet MS" pitchFamily="34" charset="0"/>
              </a:rPr>
              <a:t> and paste the link into your web browser).</a:t>
            </a:r>
          </a:p>
          <a:p>
            <a:pPr defTabSz="4389219"/>
            <a:endParaRPr lang="en-US" sz="3200" dirty="0" smtClean="0">
              <a:latin typeface="Trebuchet MS" pitchFamily="34" charset="0"/>
            </a:endParaRPr>
          </a:p>
          <a:p>
            <a:pPr defTabSz="4389219"/>
            <a:r>
              <a:rPr lang="en-US" sz="3200" dirty="0" smtClean="0">
                <a:latin typeface="Trebuchet MS" pitchFamily="34" charset="0"/>
              </a:rPr>
              <a:t>For assistance and to order your printed poster</a:t>
            </a:r>
            <a:r>
              <a:rPr lang="en-US" sz="3200" dirty="0" smtClean="0">
                <a:solidFill>
                  <a:schemeClr val="bg1"/>
                </a:solidFill>
                <a:latin typeface="Trebuchet MS" pitchFamily="34" charset="0"/>
              </a:rPr>
              <a:t> call </a:t>
            </a:r>
            <a:r>
              <a:rPr lang="en-US" sz="3200" b="1" dirty="0" smtClean="0">
                <a:solidFill>
                  <a:srgbClr val="FFFF00"/>
                </a:solidFill>
                <a:latin typeface="Trebuchet MS" pitchFamily="34" charset="0"/>
              </a:rPr>
              <a:t>PosterPresentations.com</a:t>
            </a:r>
            <a:r>
              <a:rPr lang="en-US" sz="3200" dirty="0" smtClean="0">
                <a:solidFill>
                  <a:srgbClr val="FFFF00"/>
                </a:solidFill>
                <a:latin typeface="Trebuchet MS" pitchFamily="34" charset="0"/>
              </a:rPr>
              <a:t> </a:t>
            </a:r>
            <a:r>
              <a:rPr lang="en-US" sz="3200" dirty="0" smtClean="0">
                <a:latin typeface="Trebuchet MS" pitchFamily="34" charset="0"/>
              </a:rPr>
              <a:t>at </a:t>
            </a:r>
            <a:r>
              <a:rPr lang="en-US" sz="4000" b="1" dirty="0" smtClean="0">
                <a:solidFill>
                  <a:srgbClr val="FFFF00"/>
                </a:solidFill>
                <a:latin typeface="Trebuchet MS" pitchFamily="34" charset="0"/>
              </a:rPr>
              <a:t>1.866.649.3004</a:t>
            </a:r>
          </a:p>
          <a:p>
            <a:pPr defTabSz="4389219"/>
            <a:endParaRPr lang="en-US" sz="4000" b="1" dirty="0" smtClean="0">
              <a:solidFill>
                <a:srgbClr val="FFFF00"/>
              </a:solidFill>
              <a:latin typeface="Trebuchet MS" pitchFamily="34" charset="0"/>
            </a:endParaRPr>
          </a:p>
          <a:p>
            <a:pPr defTabSz="4389219"/>
            <a:endParaRPr lang="en-US" sz="4000" b="1" dirty="0" smtClean="0">
              <a:solidFill>
                <a:srgbClr val="FFFF00"/>
              </a:solidFill>
              <a:latin typeface="Trebuchet MS" pitchFamily="34" charset="0"/>
            </a:endParaRPr>
          </a:p>
          <a:p>
            <a:pPr algn="ctr"/>
            <a:r>
              <a:rPr lang="en-US" sz="4400" b="1" dirty="0" smtClean="0">
                <a:solidFill>
                  <a:schemeClr val="bg1"/>
                </a:solidFill>
                <a:latin typeface="Trebuchet MS" pitchFamily="34" charset="0"/>
              </a:rPr>
              <a:t>Object Placeholders</a:t>
            </a:r>
          </a:p>
          <a:p>
            <a:pPr algn="ctr"/>
            <a:endParaRPr lang="en-US" sz="4400" b="1" dirty="0" smtClean="0">
              <a:solidFill>
                <a:schemeClr val="bg1"/>
              </a:solidFill>
              <a:latin typeface="Trebuchet MS" pitchFamily="34" charset="0"/>
            </a:endParaRPr>
          </a:p>
          <a:p>
            <a:pPr defTabSz="4389219"/>
            <a:r>
              <a:rPr lang="en-US" sz="3200" dirty="0" smtClean="0">
                <a:latin typeface="Trebuchet MS" pitchFamily="34" charset="0"/>
              </a:rPr>
              <a:t>Use the placeholders provided below to add new elements to your poster:</a:t>
            </a:r>
            <a:r>
              <a:rPr lang="en-US" sz="3200" baseline="0" dirty="0" smtClean="0">
                <a:latin typeface="Trebuchet MS" pitchFamily="34" charset="0"/>
              </a:rPr>
              <a:t> </a:t>
            </a:r>
            <a:r>
              <a:rPr lang="en-US" sz="3200" dirty="0" smtClean="0">
                <a:latin typeface="Trebuchet MS" pitchFamily="34" charset="0"/>
              </a:rPr>
              <a:t>Drag a placeholder onto the</a:t>
            </a:r>
            <a:r>
              <a:rPr lang="en-US" sz="3200" baseline="0" dirty="0" smtClean="0">
                <a:latin typeface="Trebuchet MS" pitchFamily="34" charset="0"/>
              </a:rPr>
              <a:t> poster area,</a:t>
            </a:r>
            <a:r>
              <a:rPr lang="en-US" sz="3200" dirty="0" smtClean="0">
                <a:latin typeface="Trebuchet MS" pitchFamily="34" charset="0"/>
              </a:rPr>
              <a:t> size it, and click it to edit.</a:t>
            </a:r>
          </a:p>
          <a:p>
            <a:pPr defTabSz="4389219"/>
            <a:endParaRPr lang="en-US" sz="3200" dirty="0" smtClean="0">
              <a:latin typeface="Trebuchet MS" pitchFamily="34" charset="0"/>
            </a:endParaRPr>
          </a:p>
          <a:p>
            <a:pPr defTabSz="4389219"/>
            <a:r>
              <a:rPr lang="en-US" sz="3200" b="1" dirty="0" smtClean="0">
                <a:solidFill>
                  <a:srgbClr val="FFFF00"/>
                </a:solidFill>
                <a:latin typeface="Trebuchet MS" pitchFamily="34" charset="0"/>
              </a:rPr>
              <a:t>Section Header placeholder</a:t>
            </a:r>
          </a:p>
          <a:p>
            <a:pPr defTabSz="4389219"/>
            <a:r>
              <a:rPr lang="en-US" sz="3200" dirty="0" smtClean="0">
                <a:latin typeface="Trebuchet MS" pitchFamily="34" charset="0"/>
              </a:rPr>
              <a:t>Move</a:t>
            </a:r>
            <a:r>
              <a:rPr lang="en-US" sz="3200" baseline="0" dirty="0" smtClean="0">
                <a:latin typeface="Trebuchet MS" pitchFamily="34" charset="0"/>
              </a:rPr>
              <a:t> this preformatted section header placeholder to the poster area to add another section header. Use section headers to separate topics or concepts within your presentation. </a:t>
            </a:r>
          </a:p>
          <a:p>
            <a:pPr defTabSz="4389219"/>
            <a:endParaRPr lang="en-US" sz="3200" baseline="0" dirty="0" smtClean="0">
              <a:latin typeface="Trebuchet MS" pitchFamily="34" charset="0"/>
            </a:endParaRPr>
          </a:p>
          <a:p>
            <a:pPr defTabSz="4389219"/>
            <a:endParaRPr lang="en-US" sz="3200" dirty="0" smtClean="0">
              <a:latin typeface="Trebuchet MS" pitchFamily="34" charset="0"/>
            </a:endParaRPr>
          </a:p>
          <a:p>
            <a:pPr defTabSz="4389219"/>
            <a:endParaRPr lang="en-US" sz="3200" b="1" dirty="0" smtClean="0">
              <a:solidFill>
                <a:srgbClr val="FFFF00"/>
              </a:solidFill>
              <a:latin typeface="Trebuchet MS" pitchFamily="34" charset="0"/>
            </a:endParaRPr>
          </a:p>
          <a:p>
            <a:pPr defTabSz="4389219"/>
            <a:r>
              <a:rPr lang="en-US" sz="3200" b="1" dirty="0" smtClean="0">
                <a:solidFill>
                  <a:srgbClr val="FFFF00"/>
                </a:solidFill>
                <a:latin typeface="Trebuchet MS" pitchFamily="34" charset="0"/>
              </a:rPr>
              <a:t>Text placeholder</a:t>
            </a:r>
          </a:p>
          <a:p>
            <a:pPr defTabSz="4389219"/>
            <a:r>
              <a:rPr lang="en-US" sz="3200" baseline="0" dirty="0" smtClean="0">
                <a:latin typeface="Trebuchet MS" pitchFamily="34" charset="0"/>
              </a:rPr>
              <a:t>Move this preformatted text placeholder to the poster to add a new body of text.</a:t>
            </a:r>
          </a:p>
          <a:p>
            <a:pPr defTabSz="4389219"/>
            <a:endParaRPr lang="en-US" sz="3200" baseline="0" dirty="0" smtClean="0">
              <a:latin typeface="Trebuchet MS" pitchFamily="34" charset="0"/>
            </a:endParaRPr>
          </a:p>
          <a:p>
            <a:pPr defTabSz="4389219"/>
            <a:endParaRPr lang="en-US" sz="3200" baseline="0" dirty="0" smtClean="0">
              <a:latin typeface="Trebuchet MS" pitchFamily="34" charset="0"/>
            </a:endParaRPr>
          </a:p>
          <a:p>
            <a:pPr defTabSz="4389219"/>
            <a:endParaRPr lang="en-US" sz="3200" baseline="0" dirty="0" smtClean="0">
              <a:latin typeface="Trebuchet MS" pitchFamily="34" charset="0"/>
            </a:endParaRPr>
          </a:p>
          <a:p>
            <a:pPr defTabSz="4389219"/>
            <a:endParaRPr lang="en-US" sz="3200" b="1" baseline="0" dirty="0" smtClean="0">
              <a:solidFill>
                <a:srgbClr val="FFFF00"/>
              </a:solidFill>
              <a:latin typeface="Trebuchet MS" pitchFamily="34" charset="0"/>
            </a:endParaRPr>
          </a:p>
          <a:p>
            <a:pPr defTabSz="4389219"/>
            <a:r>
              <a:rPr lang="en-US" sz="3200" b="1" baseline="0" dirty="0" smtClean="0">
                <a:solidFill>
                  <a:srgbClr val="FFFF00"/>
                </a:solidFill>
                <a:latin typeface="Trebuchet MS" pitchFamily="34" charset="0"/>
              </a:rPr>
              <a:t>Picture placeholder</a:t>
            </a:r>
          </a:p>
          <a:p>
            <a:pPr defTabSz="4389219"/>
            <a:r>
              <a:rPr lang="en-US" sz="3200" baseline="0" dirty="0" smtClean="0">
                <a:latin typeface="Trebuchet MS" pitchFamily="34" charset="0"/>
              </a:rPr>
              <a:t>Move this graphic placeholder onto your poster, size it first, and then click it to add a picture to the poster.</a:t>
            </a:r>
          </a:p>
          <a:p>
            <a:pPr defTabSz="4389219"/>
            <a:endParaRPr lang="en-US" sz="3200" baseline="0" dirty="0" smtClean="0">
              <a:latin typeface="Trebuchet MS" pitchFamily="34" charset="0"/>
            </a:endParaRPr>
          </a:p>
          <a:p>
            <a:pPr defTabSz="4389219"/>
            <a:endParaRPr lang="en-US" sz="3200" baseline="0" dirty="0" smtClean="0">
              <a:latin typeface="Trebuchet MS" pitchFamily="34" charset="0"/>
            </a:endParaRPr>
          </a:p>
          <a:p>
            <a:pPr defTabSz="4389219"/>
            <a:endParaRPr lang="en-US" sz="3200" baseline="0" dirty="0" smtClean="0">
              <a:latin typeface="Trebuchet MS" pitchFamily="34" charset="0"/>
            </a:endParaRPr>
          </a:p>
          <a:p>
            <a:pPr algn="ctr"/>
            <a:endParaRPr lang="en-US" sz="4400" b="1" dirty="0" smtClean="0">
              <a:solidFill>
                <a:schemeClr val="bg1"/>
              </a:solidFill>
              <a:latin typeface="Trebuchet MS" pitchFamily="34" charset="0"/>
            </a:endParaRPr>
          </a:p>
          <a:p>
            <a:pPr algn="ctr"/>
            <a:endParaRPr lang="en-US" sz="4400" b="1" dirty="0" smtClean="0">
              <a:solidFill>
                <a:schemeClr val="bg1"/>
              </a:solidFill>
              <a:latin typeface="Trebuchet MS" pitchFamily="34" charset="0"/>
            </a:endParaRPr>
          </a:p>
          <a:p>
            <a:pPr algn="ctr"/>
            <a:endParaRPr lang="en-US" sz="4400" b="1" dirty="0" smtClean="0">
              <a:solidFill>
                <a:schemeClr val="bg1"/>
              </a:solidFill>
              <a:latin typeface="Trebuchet MS" pitchFamily="34" charset="0"/>
            </a:endParaRPr>
          </a:p>
          <a:p>
            <a:pPr algn="ctr"/>
            <a:endParaRPr lang="en-US" sz="4400" b="1" dirty="0" smtClean="0">
              <a:solidFill>
                <a:schemeClr val="bg1"/>
              </a:solidFill>
              <a:latin typeface="Trebuchet MS" pitchFamily="34" charset="0"/>
            </a:endParaRPr>
          </a:p>
          <a:p>
            <a:pPr defTabSz="4389219"/>
            <a:endParaRPr lang="en-US" sz="3200" dirty="0" smtClean="0">
              <a:latin typeface="Trebuchet MS" pitchFamily="34" charset="0"/>
            </a:endParaRPr>
          </a:p>
          <a:p>
            <a:pPr algn="ctr"/>
            <a:endParaRPr lang="en-US" sz="3200" b="1" dirty="0" smtClean="0">
              <a:solidFill>
                <a:schemeClr val="bg1"/>
              </a:solidFill>
              <a:latin typeface="Trebuchet MS" pitchFamily="34" charset="0"/>
            </a:endParaRPr>
          </a:p>
          <a:p>
            <a:pPr defTabSz="4389219"/>
            <a:endParaRPr lang="en-US" sz="3200" b="1" dirty="0" smtClean="0">
              <a:solidFill>
                <a:srgbClr val="FFFF00"/>
              </a:solidFill>
              <a:latin typeface="Trebuchet MS" pitchFamily="34" charset="0"/>
            </a:endParaRPr>
          </a:p>
          <a:p>
            <a:pPr algn="ctr"/>
            <a:endParaRPr lang="en-US" sz="4400" b="1" dirty="0">
              <a:latin typeface="Trebuchet MS" pitchFamily="34" charset="0"/>
            </a:endParaRPr>
          </a:p>
        </p:txBody>
      </p:sp>
      <p:sp>
        <p:nvSpPr>
          <p:cNvPr id="29" name="Rectangle 28"/>
          <p:cNvSpPr/>
          <p:nvPr/>
        </p:nvSpPr>
        <p:spPr>
          <a:xfrm>
            <a:off x="-10370486" y="21297014"/>
            <a:ext cx="10018560" cy="7772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en-US" dirty="0"/>
          </a:p>
        </p:txBody>
      </p:sp>
      <p:pic>
        <p:nvPicPr>
          <p:cNvPr id="30" name="Picture 2"/>
          <p:cNvPicPr>
            <a:picLocks noChangeAspect="1" noChangeArrowheads="1"/>
          </p:cNvPicPr>
          <p:nvPr/>
        </p:nvPicPr>
        <p:blipFill>
          <a:blip r:embed="rId3" cstate="print"/>
          <a:srcRect/>
          <a:stretch>
            <a:fillRect/>
          </a:stretch>
        </p:blipFill>
        <p:spPr bwMode="auto">
          <a:xfrm>
            <a:off x="49098247" y="15525143"/>
            <a:ext cx="4741366" cy="3058182"/>
          </a:xfrm>
          <a:prstGeom prst="rect">
            <a:avLst/>
          </a:prstGeom>
          <a:noFill/>
          <a:ln w="9525">
            <a:noFill/>
            <a:miter lim="800000"/>
            <a:headEnd/>
            <a:tailEnd/>
          </a:ln>
          <a:effectLst/>
        </p:spPr>
      </p:pic>
      <p:pic>
        <p:nvPicPr>
          <p:cNvPr id="31" name="Picture 2"/>
          <p:cNvPicPr>
            <a:picLocks noChangeAspect="1" noChangeArrowheads="1"/>
          </p:cNvPicPr>
          <p:nvPr/>
        </p:nvPicPr>
        <p:blipFill>
          <a:blip r:embed="rId4" cstate="print"/>
          <a:srcRect/>
          <a:stretch>
            <a:fillRect/>
          </a:stretch>
        </p:blipFill>
        <p:spPr bwMode="auto">
          <a:xfrm>
            <a:off x="47342926" y="13118821"/>
            <a:ext cx="590550" cy="438150"/>
          </a:xfrm>
          <a:prstGeom prst="rect">
            <a:avLst/>
          </a:prstGeom>
          <a:noFill/>
          <a:ln w="9525">
            <a:solidFill>
              <a:schemeClr val="tx1"/>
            </a:solidFill>
            <a:miter lim="800000"/>
            <a:headEnd/>
            <a:tailEnd/>
          </a:ln>
          <a:effectLst/>
        </p:spPr>
      </p:pic>
      <p:sp>
        <p:nvSpPr>
          <p:cNvPr id="32" name="TextBox 31"/>
          <p:cNvSpPr txBox="1"/>
          <p:nvPr/>
        </p:nvSpPr>
        <p:spPr>
          <a:xfrm>
            <a:off x="44487740" y="30588807"/>
            <a:ext cx="9160286" cy="2185208"/>
          </a:xfrm>
          <a:prstGeom prst="rect">
            <a:avLst/>
          </a:prstGeom>
          <a:noFill/>
        </p:spPr>
        <p:txBody>
          <a:bodyPr wrap="square" lIns="91436" tIns="45717" rIns="91436" bIns="45717" rtlCol="0">
            <a:spAutoFit/>
          </a:bodyPr>
          <a:lstStyle/>
          <a:p>
            <a:r>
              <a:rPr lang="en-US" sz="3600" dirty="0" smtClean="0">
                <a:solidFill>
                  <a:schemeClr val="bg1"/>
                </a:solidFill>
              </a:rPr>
              <a:t>© 2011 PosterPresentations.com</a:t>
            </a:r>
            <a:br>
              <a:rPr lang="en-US" sz="3600" dirty="0" smtClean="0">
                <a:solidFill>
                  <a:schemeClr val="bg1"/>
                </a:solidFill>
              </a:rPr>
            </a:br>
            <a:r>
              <a:rPr lang="en-US" sz="3600" dirty="0" smtClean="0">
                <a:solidFill>
                  <a:schemeClr val="bg1"/>
                </a:solidFill>
              </a:rPr>
              <a:t>    </a:t>
            </a:r>
            <a:r>
              <a:rPr lang="en-US" sz="3200" dirty="0" smtClean="0">
                <a:solidFill>
                  <a:schemeClr val="bg1"/>
                </a:solidFill>
              </a:rPr>
              <a:t>2117 Fourth Street ,</a:t>
            </a:r>
            <a:r>
              <a:rPr lang="en-US" sz="3200" baseline="0" dirty="0" smtClean="0">
                <a:solidFill>
                  <a:schemeClr val="bg1"/>
                </a:solidFill>
              </a:rPr>
              <a:t> Unit C</a:t>
            </a:r>
            <a:br>
              <a:rPr lang="en-US" sz="3200" baseline="0" dirty="0" smtClean="0">
                <a:solidFill>
                  <a:schemeClr val="bg1"/>
                </a:solidFill>
              </a:rPr>
            </a:br>
            <a:r>
              <a:rPr lang="en-US" sz="3200" baseline="0" dirty="0" smtClean="0">
                <a:solidFill>
                  <a:schemeClr val="bg1"/>
                </a:solidFill>
              </a:rPr>
              <a:t>    Berkeley CA 94710</a:t>
            </a:r>
            <a:br>
              <a:rPr lang="en-US" sz="3200" baseline="0" dirty="0" smtClean="0">
                <a:solidFill>
                  <a:schemeClr val="bg1"/>
                </a:solidFill>
              </a:rPr>
            </a:br>
            <a:r>
              <a:rPr lang="en-US" sz="3200" baseline="0" dirty="0" smtClean="0">
                <a:solidFill>
                  <a:schemeClr val="bg1"/>
                </a:solidFill>
              </a:rPr>
              <a:t>    </a:t>
            </a:r>
            <a:r>
              <a:rPr lang="en-US" sz="3200" b="1" baseline="0" dirty="0" smtClean="0">
                <a:solidFill>
                  <a:srgbClr val="FFFF00"/>
                </a:solidFill>
              </a:rPr>
              <a:t>posterpresenter@gmail.com</a:t>
            </a:r>
            <a:endParaRPr lang="en-US" sz="3600" b="1" dirty="0">
              <a:solidFill>
                <a:srgbClr val="FFFF00"/>
              </a:solidFill>
            </a:endParaRPr>
          </a:p>
        </p:txBody>
      </p:sp>
      <p:grpSp>
        <p:nvGrpSpPr>
          <p:cNvPr id="33" name="Group 32"/>
          <p:cNvGrpSpPr/>
          <p:nvPr/>
        </p:nvGrpSpPr>
        <p:grpSpPr>
          <a:xfrm>
            <a:off x="-10239857" y="31696514"/>
            <a:ext cx="9771398" cy="1090621"/>
            <a:chOff x="44242388" y="28054064"/>
            <a:chExt cx="9771398" cy="1090621"/>
          </a:xfrm>
        </p:grpSpPr>
        <p:sp>
          <p:nvSpPr>
            <p:cNvPr id="34" name="Rounded Rectangle 33"/>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7" descr="http://t2.gstatic.com/images?q=tbn:ANd9GcR4APHC6TT9w54M2zn_pvCiBxUNcspYPoVxirLRphBoJabfSvu7zw">
              <a:hlinkClick r:id="rId5"/>
            </p:cNvPr>
            <p:cNvPicPr>
              <a:picLocks noChangeAspect="1" noChangeArrowheads="1"/>
            </p:cNvPicPr>
            <p:nvPr userDrawn="1"/>
          </p:nvPicPr>
          <p:blipFill>
            <a:blip r:embed="rId6"/>
            <a:srcRect/>
            <a:stretch>
              <a:fillRect/>
            </a:stretch>
          </p:blipFill>
          <p:spPr bwMode="auto">
            <a:xfrm>
              <a:off x="44341112" y="28126635"/>
              <a:ext cx="914400" cy="914400"/>
            </a:xfrm>
            <a:prstGeom prst="rect">
              <a:avLst/>
            </a:prstGeom>
            <a:noFill/>
          </p:spPr>
        </p:pic>
        <p:sp>
          <p:nvSpPr>
            <p:cNvPr id="36" name="TextBox 35"/>
            <p:cNvSpPr txBox="1"/>
            <p:nvPr userDrawn="1"/>
          </p:nvSpPr>
          <p:spPr>
            <a:xfrm>
              <a:off x="45342598" y="28154090"/>
              <a:ext cx="8671188" cy="892552"/>
            </a:xfrm>
            <a:prstGeom prst="rect">
              <a:avLst/>
            </a:prstGeom>
            <a:noFill/>
          </p:spPr>
          <p:txBody>
            <a:bodyPr wrap="square" rtlCol="0">
              <a:spAutoFit/>
            </a:bodyPr>
            <a:lstStyle/>
            <a:p>
              <a:r>
                <a:rPr lang="en-US" sz="2600" dirty="0" smtClean="0">
                  <a:solidFill>
                    <a:schemeClr val="tx2"/>
                  </a:solidFill>
                  <a:latin typeface="Trebuchet MS" pitchFamily="34" charset="0"/>
                </a:rPr>
                <a:t>Student</a:t>
              </a:r>
              <a:r>
                <a:rPr lang="en-US" sz="2600" baseline="0" dirty="0" smtClean="0">
                  <a:solidFill>
                    <a:schemeClr val="tx2"/>
                  </a:solidFill>
                  <a:latin typeface="Trebuchet MS" pitchFamily="34" charset="0"/>
                </a:rPr>
                <a:t> discounts are available on our </a:t>
              </a:r>
              <a:r>
                <a:rPr lang="en-US" sz="2600" baseline="0" dirty="0" err="1" smtClean="0">
                  <a:solidFill>
                    <a:schemeClr val="tx2"/>
                  </a:solidFill>
                  <a:latin typeface="Trebuchet MS" pitchFamily="34" charset="0"/>
                </a:rPr>
                <a:t>Facebook</a:t>
              </a:r>
              <a:r>
                <a:rPr lang="en-US" sz="2600" baseline="0" dirty="0" smtClean="0">
                  <a:solidFill>
                    <a:schemeClr val="tx2"/>
                  </a:solidFill>
                  <a:latin typeface="Trebuchet MS" pitchFamily="34" charset="0"/>
                </a:rPr>
                <a:t> page.</a:t>
              </a:r>
              <a:br>
                <a:rPr lang="en-US" sz="2600" baseline="0" dirty="0" smtClean="0">
                  <a:solidFill>
                    <a:schemeClr val="tx2"/>
                  </a:solidFill>
                  <a:latin typeface="Trebuchet MS" pitchFamily="34" charset="0"/>
                </a:rPr>
              </a:br>
              <a:r>
                <a:rPr lang="en-US" sz="2600" baseline="0" dirty="0" smtClean="0">
                  <a:solidFill>
                    <a:schemeClr val="tx2"/>
                  </a:solidFill>
                  <a:latin typeface="Trebuchet MS" pitchFamily="34" charset="0"/>
                </a:rPr>
                <a:t>Go to </a:t>
              </a:r>
              <a:r>
                <a:rPr lang="en-US" sz="2600" u="sng" baseline="0" dirty="0" smtClean="0">
                  <a:solidFill>
                    <a:schemeClr val="tx2"/>
                  </a:solidFill>
                  <a:latin typeface="Trebuchet MS" pitchFamily="34" charset="0"/>
                </a:rPr>
                <a:t>PosterPresentations.com</a:t>
              </a:r>
              <a:r>
                <a:rPr lang="en-US" sz="2600" baseline="0" dirty="0" smtClean="0">
                  <a:solidFill>
                    <a:schemeClr val="tx2"/>
                  </a:solidFill>
                  <a:latin typeface="Trebuchet MS" pitchFamily="34" charset="0"/>
                </a:rPr>
                <a:t> and click on the FB icon. </a:t>
              </a:r>
              <a:endParaRPr lang="en-US" sz="2600" dirty="0">
                <a:solidFill>
                  <a:schemeClr val="tx2"/>
                </a:solidFill>
                <a:latin typeface="Trebuchet MS" pitchFamily="34" charset="0"/>
              </a:endParaRPr>
            </a:p>
          </p:txBody>
        </p:sp>
      </p:grpSp>
      <p:cxnSp>
        <p:nvCxnSpPr>
          <p:cNvPr id="37" name="Straight Connector 36"/>
          <p:cNvCxnSpPr/>
          <p:nvPr/>
        </p:nvCxnSpPr>
        <p:spPr>
          <a:xfrm>
            <a:off x="44222126" y="30500133"/>
            <a:ext cx="10050462"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0370486" y="11582400"/>
            <a:ext cx="10018560" cy="160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4254028" y="4841856"/>
            <a:ext cx="10018560" cy="160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baseline="-25000" dirty="0"/>
          </a:p>
        </p:txBody>
      </p:sp>
      <p:sp>
        <p:nvSpPr>
          <p:cNvPr id="8" name="Rectangle 33"/>
          <p:cNvSpPr>
            <a:spLocks noChangeArrowheads="1"/>
          </p:cNvSpPr>
          <p:nvPr/>
        </p:nvSpPr>
        <p:spPr bwMode="auto">
          <a:xfrm>
            <a:off x="914400" y="5257800"/>
            <a:ext cx="42057638" cy="26746200"/>
          </a:xfrm>
          <a:prstGeom prst="rect">
            <a:avLst/>
          </a:prstGeom>
          <a:solidFill>
            <a:schemeClr val="bg1"/>
          </a:solidFill>
          <a:ln w="9525">
            <a:solidFill>
              <a:schemeClr val="tx2"/>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5363"/>
            <a:ext cx="43891200" cy="152400"/>
          </a:xfrm>
          <a:prstGeom prst="rect">
            <a:avLst/>
          </a:prstGeom>
          <a:solidFill>
            <a:schemeClr val="accent5">
              <a:lumMod val="50000"/>
            </a:schemeClr>
          </a:solidFill>
          <a:ln w="152400">
            <a:no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819153" y="32232601"/>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2011</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15" name="Rectangle 35"/>
          <p:cNvSpPr>
            <a:spLocks noChangeArrowheads="1"/>
          </p:cNvSpPr>
          <p:nvPr/>
        </p:nvSpPr>
        <p:spPr bwMode="auto">
          <a:xfrm>
            <a:off x="922338" y="5257800"/>
            <a:ext cx="10058400" cy="26746200"/>
          </a:xfrm>
          <a:prstGeom prst="rect">
            <a:avLst/>
          </a:prstGeom>
          <a:solidFill>
            <a:schemeClr val="bg1">
              <a:lumMod val="95000"/>
            </a:schemeClr>
          </a:solidFill>
          <a:ln w="9525">
            <a:solidFill>
              <a:schemeClr val="tx2"/>
            </a:solidFill>
            <a:miter lim="800000"/>
            <a:headEnd/>
            <a:tailEnd/>
          </a:ln>
          <a:effectLst/>
        </p:spPr>
        <p:txBody>
          <a:bodyPr wrap="none" lIns="91436" tIns="45717" rIns="91436" bIns="45717" anchor="ctr"/>
          <a:lstStyle/>
          <a:p>
            <a:pPr>
              <a:defRPr/>
            </a:pPr>
            <a:endParaRPr lang="en-US" dirty="0"/>
          </a:p>
        </p:txBody>
      </p:sp>
      <p:sp>
        <p:nvSpPr>
          <p:cNvPr id="26" name="Rectangle 25"/>
          <p:cNvSpPr/>
          <p:nvPr/>
        </p:nvSpPr>
        <p:spPr>
          <a:xfrm>
            <a:off x="44222126" y="0"/>
            <a:ext cx="10050462" cy="32918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82872" tIns="365741" rIns="182872" bIns="182872" rtlCol="0" anchor="t" anchorCtr="0"/>
          <a:lstStyle/>
          <a:p>
            <a:pPr algn="ctr"/>
            <a:r>
              <a:rPr lang="en-US" sz="4000" b="1" dirty="0" smtClean="0">
                <a:solidFill>
                  <a:schemeClr val="bg1"/>
                </a:solidFill>
                <a:latin typeface="Trebuchet MS" pitchFamily="34" charset="0"/>
              </a:rPr>
              <a:t>QUICK</a:t>
            </a:r>
            <a:r>
              <a:rPr lang="en-US" sz="4000" b="1" baseline="0" dirty="0" smtClean="0">
                <a:solidFill>
                  <a:schemeClr val="bg1"/>
                </a:solidFill>
                <a:latin typeface="Trebuchet MS" pitchFamily="34" charset="0"/>
              </a:rPr>
              <a:t> TIPS</a:t>
            </a:r>
            <a:endParaRPr lang="en-US" sz="4000" b="1" dirty="0" smtClean="0">
              <a:solidFill>
                <a:schemeClr val="bg1"/>
              </a:solidFill>
              <a:latin typeface="Trebuchet MS" pitchFamily="34" charset="0"/>
            </a:endParaRPr>
          </a:p>
          <a:p>
            <a:pPr algn="ctr"/>
            <a:r>
              <a:rPr lang="en-US" sz="4000" b="1" dirty="0" smtClean="0">
                <a:solidFill>
                  <a:srgbClr val="FFFF00"/>
                </a:solidFill>
                <a:latin typeface="Trebuchet MS" pitchFamily="34" charset="0"/>
              </a:rPr>
              <a:t>(--THIS SECTION DOES NOT PRINT--)</a:t>
            </a:r>
          </a:p>
          <a:p>
            <a:pPr algn="ctr"/>
            <a:endParaRPr lang="en-US" sz="3200" b="1" dirty="0" smtClean="0">
              <a:latin typeface="Trebuchet MS" pitchFamily="34" charset="0"/>
            </a:endParaRPr>
          </a:p>
          <a:p>
            <a:pPr defTabSz="3134780"/>
            <a:r>
              <a:rPr lang="en-US" sz="3200" dirty="0" smtClean="0">
                <a:latin typeface="Trebuchet MS" pitchFamily="34" charset="0"/>
              </a:rPr>
              <a:t>This PowerPoint</a:t>
            </a:r>
            <a:r>
              <a:rPr lang="en-US" sz="3200" baseline="0" dirty="0" smtClean="0">
                <a:latin typeface="Trebuchet MS" pitchFamily="34" charset="0"/>
              </a:rPr>
              <a:t> template requires basic PowerPoint (version 2007 or newer) skills. Below is a list of commonly asked questions specific to this template. </a:t>
            </a:r>
            <a:br>
              <a:rPr lang="en-US" sz="3200" baseline="0" dirty="0" smtClean="0">
                <a:latin typeface="Trebuchet MS" pitchFamily="34" charset="0"/>
              </a:rPr>
            </a:br>
            <a:r>
              <a:rPr lang="en-US" sz="3200" baseline="0" dirty="0" smtClean="0">
                <a:latin typeface="Trebuchet MS" pitchFamily="34" charset="0"/>
              </a:rPr>
              <a:t>If you are using an older version of PowerPoint some template features may not work properly.</a:t>
            </a:r>
            <a:endParaRPr lang="en-US" sz="4000" b="1" dirty="0" smtClean="0">
              <a:solidFill>
                <a:srgbClr val="FFFF00"/>
              </a:solidFill>
              <a:latin typeface="Trebuchet MS" pitchFamily="34" charset="0"/>
            </a:endParaRPr>
          </a:p>
          <a:p>
            <a:pPr defTabSz="3134780"/>
            <a:endParaRPr lang="en-US" sz="4000" b="1" dirty="0" smtClean="0">
              <a:solidFill>
                <a:srgbClr val="FFFF00"/>
              </a:solidFill>
              <a:latin typeface="Trebuchet MS" pitchFamily="34" charset="0"/>
            </a:endParaRPr>
          </a:p>
          <a:p>
            <a:pPr algn="ctr"/>
            <a:r>
              <a:rPr lang="en-US" sz="4000" b="1" dirty="0" smtClean="0">
                <a:solidFill>
                  <a:schemeClr val="bg1"/>
                </a:solidFill>
                <a:latin typeface="Trebuchet MS" pitchFamily="34" charset="0"/>
              </a:rPr>
              <a:t>Using the template</a:t>
            </a:r>
            <a:endParaRPr lang="en-US" sz="4000" b="1" baseline="0" dirty="0" smtClean="0">
              <a:solidFill>
                <a:schemeClr val="bg1"/>
              </a:solidFill>
              <a:latin typeface="Trebuchet MS" pitchFamily="34" charset="0"/>
            </a:endParaRPr>
          </a:p>
          <a:p>
            <a:pPr algn="ctr"/>
            <a:endParaRPr lang="en-US" sz="3200" b="1" dirty="0" smtClean="0">
              <a:solidFill>
                <a:srgbClr val="FFFF00"/>
              </a:solidFill>
              <a:latin typeface="Trebuchet MS" pitchFamily="34" charset="0"/>
            </a:endParaRPr>
          </a:p>
          <a:p>
            <a:pPr marL="0" marR="0" indent="0" algn="l" defTabSz="3134780" rtl="0" eaLnBrk="1" fontAlgn="auto" latinLnBrk="0" hangingPunct="1">
              <a:lnSpc>
                <a:spcPct val="100000"/>
              </a:lnSpc>
              <a:spcBef>
                <a:spcPts val="0"/>
              </a:spcBef>
              <a:spcAft>
                <a:spcPts val="0"/>
              </a:spcAft>
              <a:buClrTx/>
              <a:buSzTx/>
              <a:buFontTx/>
              <a:buNone/>
              <a:tabLst/>
              <a:defRPr/>
            </a:pPr>
            <a:r>
              <a:rPr lang="en-US" sz="3200" b="1" dirty="0" smtClean="0">
                <a:solidFill>
                  <a:srgbClr val="FFFF00"/>
                </a:solidFill>
                <a:latin typeface="Trebuchet MS" pitchFamily="34" charset="0"/>
              </a:rPr>
              <a:t>Verifying the quality of your graphics</a:t>
            </a:r>
          </a:p>
          <a:p>
            <a:pPr defTabSz="3134780"/>
            <a:r>
              <a:rPr lang="en-US" sz="3200" dirty="0" smtClean="0">
                <a:latin typeface="Trebuchet MS" pitchFamily="34" charset="0"/>
              </a:rPr>
              <a:t>Go to the </a:t>
            </a:r>
            <a:r>
              <a:rPr lang="en-US" sz="3200" baseline="0" dirty="0" smtClean="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3200" baseline="0" dirty="0" smtClean="0">
                <a:latin typeface="Trebuchet MS" pitchFamily="34" charset="0"/>
              </a:rPr>
            </a:br>
            <a:endParaRPr lang="en-US" sz="3200" baseline="0" dirty="0" smtClean="0">
              <a:latin typeface="Trebuchet MS" pitchFamily="34" charset="0"/>
            </a:endParaRPr>
          </a:p>
          <a:p>
            <a:pPr defTabSz="3134780"/>
            <a:r>
              <a:rPr lang="en-US" sz="3200" b="1" dirty="0" smtClean="0">
                <a:solidFill>
                  <a:srgbClr val="FFFF00"/>
                </a:solidFill>
                <a:latin typeface="Trebuchet MS" pitchFamily="34" charset="0"/>
              </a:rPr>
              <a:t>Using the placeholders</a:t>
            </a:r>
          </a:p>
          <a:p>
            <a:pPr defTabSz="3134780"/>
            <a:r>
              <a:rPr lang="en-US" sz="3200" baseline="0" dirty="0" smtClean="0">
                <a:latin typeface="Trebuchet MS" pitchFamily="34" charset="0"/>
              </a:rPr>
              <a:t>To add text to this template click inside a placeholder and type in or paste your text. To move a placeholder, click on it </a:t>
            </a:r>
            <a:r>
              <a:rPr lang="en-US" sz="3200" u="sng" baseline="0" dirty="0" smtClean="0">
                <a:latin typeface="Trebuchet MS" pitchFamily="34" charset="0"/>
              </a:rPr>
              <a:t>once</a:t>
            </a:r>
            <a:r>
              <a:rPr lang="en-US" sz="3200" baseline="0" dirty="0" smtClean="0">
                <a:latin typeface="Trebuchet MS" pitchFamily="34" charset="0"/>
              </a:rPr>
              <a:t> (to select it), place your cursor on its frame and your cursor will change to this symbol:         Then, click </a:t>
            </a:r>
            <a:r>
              <a:rPr lang="en-US" sz="3200" u="sng" baseline="0" dirty="0" smtClean="0">
                <a:latin typeface="Trebuchet MS" pitchFamily="34" charset="0"/>
              </a:rPr>
              <a:t>once</a:t>
            </a:r>
            <a:r>
              <a:rPr lang="en-US" sz="3200" baseline="0" dirty="0" smtClean="0">
                <a:latin typeface="Trebuchet MS" pitchFamily="34" charset="0"/>
              </a:rPr>
              <a:t> and drag it to its new location where you can resize it as needed. Additional placeholders can be found on the left side of this template.</a:t>
            </a:r>
          </a:p>
          <a:p>
            <a:pPr defTabSz="3134780"/>
            <a:endParaRPr lang="en-US" sz="3200" b="1" baseline="0" dirty="0" smtClean="0">
              <a:solidFill>
                <a:srgbClr val="FFFF00"/>
              </a:solidFill>
              <a:latin typeface="Trebuchet MS" pitchFamily="34" charset="0"/>
            </a:endParaRPr>
          </a:p>
          <a:p>
            <a:pPr defTabSz="3134780"/>
            <a:r>
              <a:rPr lang="en-US" sz="3200" b="1" baseline="0" dirty="0" smtClean="0">
                <a:solidFill>
                  <a:srgbClr val="FFFF00"/>
                </a:solidFill>
                <a:latin typeface="Trebuchet MS" pitchFamily="34" charset="0"/>
              </a:rPr>
              <a:t>Modifying the layout</a:t>
            </a:r>
          </a:p>
          <a:p>
            <a:pPr defTabSz="3134780"/>
            <a:r>
              <a:rPr lang="en-US" sz="3200" dirty="0" smtClean="0">
                <a:latin typeface="Trebuchet MS" pitchFamily="34" charset="0"/>
              </a:rPr>
              <a:t>This template has four</a:t>
            </a:r>
            <a:endParaRPr lang="en-US" sz="3200" baseline="0" dirty="0" smtClean="0">
              <a:latin typeface="Trebuchet MS" pitchFamily="34" charset="0"/>
            </a:endParaRPr>
          </a:p>
          <a:p>
            <a:pPr defTabSz="3134780"/>
            <a:r>
              <a:rPr lang="en-US" sz="3200" baseline="0" dirty="0" smtClean="0">
                <a:latin typeface="Trebuchet MS" pitchFamily="34" charset="0"/>
              </a:rPr>
              <a:t>different column layouts. </a:t>
            </a:r>
          </a:p>
          <a:p>
            <a:pPr defTabSz="3134780"/>
            <a:r>
              <a:rPr lang="en-US" sz="3200" u="sng" baseline="0" dirty="0" smtClean="0">
                <a:latin typeface="Trebuchet MS" pitchFamily="34" charset="0"/>
              </a:rPr>
              <a:t>Right-click</a:t>
            </a:r>
            <a:r>
              <a:rPr lang="en-US" sz="3200" baseline="0" dirty="0" smtClean="0">
                <a:latin typeface="Trebuchet MS" pitchFamily="34" charset="0"/>
              </a:rPr>
              <a:t> your mouse</a:t>
            </a:r>
          </a:p>
          <a:p>
            <a:pPr defTabSz="3134780"/>
            <a:r>
              <a:rPr lang="en-US" sz="3200" baseline="0" dirty="0" smtClean="0">
                <a:latin typeface="Trebuchet MS" pitchFamily="34" charset="0"/>
              </a:rPr>
              <a:t>on the background and </a:t>
            </a:r>
          </a:p>
          <a:p>
            <a:pPr defTabSz="3134780"/>
            <a:r>
              <a:rPr lang="en-US" sz="3200" baseline="0" dirty="0" smtClean="0">
                <a:latin typeface="Trebuchet MS" pitchFamily="34" charset="0"/>
              </a:rPr>
              <a:t>click on “Layout” to see </a:t>
            </a:r>
          </a:p>
          <a:p>
            <a:pPr defTabSz="3134780"/>
            <a:r>
              <a:rPr lang="en-US" sz="3200" baseline="0" dirty="0" smtClean="0">
                <a:latin typeface="Trebuchet MS" pitchFamily="34" charset="0"/>
              </a:rPr>
              <a:t>the layout options.</a:t>
            </a:r>
            <a:endParaRPr lang="en-US" sz="3200" dirty="0" smtClean="0">
              <a:latin typeface="Trebuchet MS" pitchFamily="34" charset="0"/>
            </a:endParaRPr>
          </a:p>
          <a:p>
            <a:pPr marL="0" marR="0" indent="0" algn="l" defTabSz="3134780" rtl="0" eaLnBrk="1" fontAlgn="auto" latinLnBrk="0" hangingPunct="1">
              <a:lnSpc>
                <a:spcPct val="100000"/>
              </a:lnSpc>
              <a:spcBef>
                <a:spcPts val="0"/>
              </a:spcBef>
              <a:spcAft>
                <a:spcPts val="0"/>
              </a:spcAft>
              <a:buClrTx/>
              <a:buSzTx/>
              <a:buFontTx/>
              <a:buNone/>
              <a:tabLst/>
              <a:defRPr/>
            </a:pPr>
            <a:r>
              <a:rPr lang="en-US" sz="3200" baseline="0" dirty="0" smtClean="0">
                <a:latin typeface="Trebuchet MS" pitchFamily="34" charset="0"/>
              </a:rPr>
              <a:t>The columns in the provided layouts are fixed and cannot be moved but advanced users can modify any layout by going to VIEW and then SLIDE MASTER.</a:t>
            </a:r>
          </a:p>
          <a:p>
            <a:pPr marL="0" marR="0" indent="0" algn="l" defTabSz="3134780" rtl="0" eaLnBrk="1" fontAlgn="auto" latinLnBrk="0" hangingPunct="1">
              <a:lnSpc>
                <a:spcPct val="100000"/>
              </a:lnSpc>
              <a:spcBef>
                <a:spcPts val="0"/>
              </a:spcBef>
              <a:spcAft>
                <a:spcPts val="0"/>
              </a:spcAft>
              <a:buClrTx/>
              <a:buSzTx/>
              <a:buFontTx/>
              <a:buNone/>
              <a:tabLst/>
              <a:defRPr/>
            </a:pPr>
            <a:endParaRPr lang="en-US" sz="3200" baseline="0" dirty="0" smtClean="0">
              <a:latin typeface="Trebuchet MS" pitchFamily="34" charset="0"/>
            </a:endParaRPr>
          </a:p>
          <a:p>
            <a:pPr defTabSz="3134780"/>
            <a:r>
              <a:rPr lang="en-US" sz="3200" b="1" baseline="0" dirty="0" smtClean="0">
                <a:solidFill>
                  <a:srgbClr val="FFFF00"/>
                </a:solidFill>
                <a:latin typeface="Trebuchet MS" pitchFamily="34" charset="0"/>
              </a:rPr>
              <a:t>Importing text and graphics from external sources</a:t>
            </a:r>
          </a:p>
          <a:p>
            <a:pPr defTabSz="3134780"/>
            <a:r>
              <a:rPr lang="en-US" sz="3200" b="1" u="sng" baseline="0" dirty="0" smtClean="0">
                <a:latin typeface="Trebuchet MS" pitchFamily="34" charset="0"/>
              </a:rPr>
              <a:t>TEXT: </a:t>
            </a:r>
            <a:r>
              <a:rPr lang="en-US" sz="3200" baseline="0" dirty="0" smtClean="0">
                <a:latin typeface="Trebuchet MS" pitchFamily="34" charset="0"/>
              </a:rPr>
              <a:t>Paste or type your text into a pre-existing placeholder or drag in a new placeholder from the left side of the template. Move it anywhere as needed.</a:t>
            </a:r>
          </a:p>
          <a:p>
            <a:pPr defTabSz="3134780"/>
            <a:r>
              <a:rPr lang="en-US" sz="3200" b="1" u="sng" baseline="0" dirty="0" smtClean="0">
                <a:latin typeface="Trebuchet MS" pitchFamily="34" charset="0"/>
              </a:rPr>
              <a:t>PHOTOS: </a:t>
            </a:r>
            <a:r>
              <a:rPr lang="en-US" sz="3200" baseline="0" dirty="0" smtClean="0">
                <a:latin typeface="Trebuchet MS" pitchFamily="34" charset="0"/>
              </a:rPr>
              <a:t>Drag in a picture placeholder, size it </a:t>
            </a:r>
            <a:r>
              <a:rPr lang="en-US" sz="3200" u="sng" baseline="0" dirty="0" smtClean="0">
                <a:latin typeface="Trebuchet MS" pitchFamily="34" charset="0"/>
              </a:rPr>
              <a:t>first</a:t>
            </a:r>
            <a:r>
              <a:rPr lang="en-US" sz="3200" baseline="0" dirty="0" smtClean="0">
                <a:latin typeface="Trebuchet MS" pitchFamily="34" charset="0"/>
              </a:rPr>
              <a:t>, click in it and insert a photo from the menu.</a:t>
            </a:r>
          </a:p>
          <a:p>
            <a:pPr defTabSz="3134780"/>
            <a:r>
              <a:rPr lang="en-US" sz="3200" b="1" u="sng" baseline="0" dirty="0" smtClean="0">
                <a:latin typeface="Trebuchet MS" pitchFamily="34" charset="0"/>
              </a:rPr>
              <a:t>TABLES: </a:t>
            </a:r>
            <a:r>
              <a:rPr lang="en-US" sz="3200" baseline="0" dirty="0" smtClean="0">
                <a:latin typeface="Trebuchet MS" pitchFamily="34" charset="0"/>
              </a:rPr>
              <a:t>You can copy and paste a table from an external document onto this poster template. To adjust  the way the text fits within the cells of a table that has been pasted, </a:t>
            </a:r>
            <a:r>
              <a:rPr lang="en-US" sz="3200" u="sng" baseline="0" dirty="0" smtClean="0">
                <a:latin typeface="Trebuchet MS" pitchFamily="34" charset="0"/>
              </a:rPr>
              <a:t>right-click</a:t>
            </a:r>
            <a:r>
              <a:rPr lang="en-US" sz="3200" baseline="0" dirty="0" smtClean="0">
                <a:latin typeface="Trebuchet MS" pitchFamily="34" charset="0"/>
              </a:rPr>
              <a:t> on the table, click FORMAT SHAPE  then click on TEXT BOX and change the INTERNAL MARGIN values to 0.25</a:t>
            </a:r>
          </a:p>
          <a:p>
            <a:pPr defTabSz="3134780"/>
            <a:endParaRPr lang="en-US" sz="3200" baseline="0" dirty="0" smtClean="0">
              <a:latin typeface="Trebuchet MS" pitchFamily="34" charset="0"/>
            </a:endParaRPr>
          </a:p>
          <a:p>
            <a:pPr defTabSz="3134780"/>
            <a:r>
              <a:rPr lang="en-US" sz="3200" b="1" baseline="0" dirty="0" smtClean="0">
                <a:solidFill>
                  <a:srgbClr val="FFFF00"/>
                </a:solidFill>
                <a:latin typeface="Trebuchet MS" pitchFamily="34" charset="0"/>
              </a:rPr>
              <a:t>Modifying the color scheme</a:t>
            </a:r>
          </a:p>
          <a:p>
            <a:pPr defTabSz="3134780"/>
            <a:r>
              <a:rPr lang="en-US" sz="3200" baseline="0" dirty="0" smtClean="0">
                <a:latin typeface="Trebuchet MS" pitchFamily="34" charset="0"/>
              </a:rPr>
              <a:t>To change the color scheme of this template go to the “Design” menu and click on “Colors”. You can choose from the provide color combinations or you can create your own.</a:t>
            </a:r>
          </a:p>
          <a:p>
            <a:pPr defTabSz="3134780"/>
            <a:endParaRPr lang="en-US" sz="3200" baseline="0" dirty="0" smtClean="0">
              <a:latin typeface="Trebuchet MS" pitchFamily="34" charset="0"/>
            </a:endParaRPr>
          </a:p>
          <a:p>
            <a:pPr defTabSz="3134780"/>
            <a:endParaRPr lang="en-US" sz="3200" baseline="0" dirty="0" smtClean="0">
              <a:latin typeface="Trebuchet MS" pitchFamily="34" charset="0"/>
            </a:endParaRPr>
          </a:p>
          <a:p>
            <a:pPr defTabSz="4389219"/>
            <a:endParaRPr lang="en-US" sz="2000" baseline="0" dirty="0" smtClean="0">
              <a:latin typeface="Trebuchet MS" pitchFamily="34" charset="0"/>
            </a:endParaRPr>
          </a:p>
          <a:p>
            <a:pPr defTabSz="4389219"/>
            <a:endParaRPr lang="en-US" sz="2000" dirty="0" smtClean="0">
              <a:latin typeface="Trebuchet MS" pitchFamily="34" charset="0"/>
            </a:endParaRPr>
          </a:p>
          <a:p>
            <a:pPr algn="ctr"/>
            <a:endParaRPr lang="en-US" sz="2000" b="1" dirty="0" smtClean="0">
              <a:solidFill>
                <a:schemeClr val="bg1"/>
              </a:solidFill>
              <a:latin typeface="Trebuchet MS" pitchFamily="34" charset="0"/>
            </a:endParaRPr>
          </a:p>
          <a:p>
            <a:pPr defTabSz="4389219"/>
            <a:endParaRPr lang="en-US" sz="2000" b="1" dirty="0" smtClean="0">
              <a:solidFill>
                <a:srgbClr val="FFFF00"/>
              </a:solidFill>
              <a:latin typeface="Trebuchet MS" pitchFamily="34" charset="0"/>
            </a:endParaRPr>
          </a:p>
          <a:p>
            <a:pPr algn="ctr"/>
            <a:endParaRPr lang="en-US" sz="3200" b="1" dirty="0">
              <a:latin typeface="Trebuchet MS" pitchFamily="34" charset="0"/>
            </a:endParaRPr>
          </a:p>
        </p:txBody>
      </p:sp>
      <p:sp>
        <p:nvSpPr>
          <p:cNvPr id="27" name="Rectangle 26"/>
          <p:cNvSpPr/>
          <p:nvPr/>
        </p:nvSpPr>
        <p:spPr>
          <a:xfrm>
            <a:off x="-10402388" y="-19596"/>
            <a:ext cx="10050462" cy="32918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82872" tIns="365741" rIns="182872" bIns="182872" rtlCol="0" anchor="t" anchorCtr="0"/>
          <a:lstStyle/>
          <a:p>
            <a:pPr algn="ctr"/>
            <a:r>
              <a:rPr lang="en-US" sz="4400" b="1" dirty="0" smtClean="0">
                <a:solidFill>
                  <a:schemeClr val="bg1"/>
                </a:solidFill>
                <a:latin typeface="Trebuchet MS" pitchFamily="34" charset="0"/>
              </a:rPr>
              <a:t>QUICK DESIGN</a:t>
            </a:r>
            <a:r>
              <a:rPr lang="en-US" sz="4400" b="1" baseline="0" dirty="0" smtClean="0">
                <a:solidFill>
                  <a:schemeClr val="bg1"/>
                </a:solidFill>
                <a:latin typeface="Trebuchet MS" pitchFamily="34" charset="0"/>
              </a:rPr>
              <a:t> </a:t>
            </a:r>
            <a:r>
              <a:rPr lang="en-US" sz="4400" b="1" dirty="0" smtClean="0">
                <a:solidFill>
                  <a:schemeClr val="bg1"/>
                </a:solidFill>
                <a:latin typeface="Trebuchet MS" pitchFamily="34" charset="0"/>
              </a:rPr>
              <a:t>GUIDE</a:t>
            </a:r>
          </a:p>
          <a:p>
            <a:pPr algn="ctr"/>
            <a:r>
              <a:rPr lang="en-US" sz="4000" b="1" dirty="0" smtClean="0">
                <a:solidFill>
                  <a:srgbClr val="FFFF00"/>
                </a:solidFill>
                <a:latin typeface="Trebuchet MS" pitchFamily="34" charset="0"/>
              </a:rPr>
              <a:t>(--THIS SECTION DOES NOT PRINT--)</a:t>
            </a:r>
          </a:p>
          <a:p>
            <a:pPr algn="ctr"/>
            <a:endParaRPr lang="en-US" sz="3200" b="1" dirty="0" smtClean="0">
              <a:latin typeface="Trebuchet MS" pitchFamily="34" charset="0"/>
            </a:endParaRPr>
          </a:p>
          <a:p>
            <a:pPr defTabSz="4389219"/>
            <a:r>
              <a:rPr lang="en-US" sz="3200" dirty="0" smtClean="0">
                <a:latin typeface="Trebuchet MS" pitchFamily="34" charset="0"/>
              </a:rPr>
              <a:t>This PowerPoint</a:t>
            </a:r>
            <a:r>
              <a:rPr lang="en-US" sz="3200" baseline="0" dirty="0" smtClean="0">
                <a:latin typeface="Trebuchet MS" pitchFamily="34" charset="0"/>
              </a:rPr>
              <a:t> </a:t>
            </a:r>
            <a:r>
              <a:rPr lang="en-US" sz="3200" dirty="0" smtClean="0">
                <a:latin typeface="Trebuchet MS" pitchFamily="34" charset="0"/>
              </a:rPr>
              <a:t>2007 template produces</a:t>
            </a:r>
            <a:r>
              <a:rPr lang="en-US" sz="3200" baseline="0" dirty="0" smtClean="0">
                <a:latin typeface="Trebuchet MS" pitchFamily="34" charset="0"/>
              </a:rPr>
              <a:t> </a:t>
            </a:r>
            <a:r>
              <a:rPr lang="en-US" sz="3200" dirty="0" smtClean="0">
                <a:latin typeface="Trebuchet MS" pitchFamily="34" charset="0"/>
              </a:rPr>
              <a:t>a 36”x48” professional  poster. It</a:t>
            </a:r>
            <a:r>
              <a:rPr lang="en-US" sz="3200" baseline="0" dirty="0" smtClean="0">
                <a:latin typeface="Trebuchet MS" pitchFamily="34" charset="0"/>
              </a:rPr>
              <a:t> </a:t>
            </a:r>
            <a:r>
              <a:rPr lang="en-US" sz="3200" dirty="0" smtClean="0">
                <a:latin typeface="Trebuchet MS" pitchFamily="34" charset="0"/>
              </a:rPr>
              <a:t>will save you valuable time placing titles, subtitles,</a:t>
            </a:r>
            <a:r>
              <a:rPr lang="en-US" sz="3200" baseline="0" dirty="0" smtClean="0">
                <a:latin typeface="Trebuchet MS" pitchFamily="34" charset="0"/>
              </a:rPr>
              <a:t> text, and graphics</a:t>
            </a:r>
            <a:r>
              <a:rPr lang="en-US" sz="3200" dirty="0" smtClean="0">
                <a:latin typeface="Trebuchet MS" pitchFamily="34" charset="0"/>
              </a:rPr>
              <a:t>. </a:t>
            </a:r>
          </a:p>
          <a:p>
            <a:pPr defTabSz="4389219"/>
            <a:endParaRPr lang="en-US" sz="3200" dirty="0" smtClean="0">
              <a:latin typeface="Trebuchet MS" pitchFamily="34" charset="0"/>
            </a:endParaRPr>
          </a:p>
          <a:p>
            <a:pPr defTabSz="4389219"/>
            <a:r>
              <a:rPr lang="en-US" sz="3200" dirty="0" smtClean="0">
                <a:latin typeface="Trebuchet MS" pitchFamily="34" charset="0"/>
              </a:rPr>
              <a:t>Use it to create your presentation. Then send</a:t>
            </a:r>
            <a:r>
              <a:rPr lang="en-US" sz="3200" baseline="0" dirty="0" smtClean="0">
                <a:latin typeface="Trebuchet MS" pitchFamily="34" charset="0"/>
              </a:rPr>
              <a:t> it </a:t>
            </a:r>
            <a:r>
              <a:rPr lang="en-US" sz="3200" dirty="0" smtClean="0">
                <a:latin typeface="Trebuchet MS" pitchFamily="34" charset="0"/>
              </a:rPr>
              <a:t>to </a:t>
            </a:r>
            <a:r>
              <a:rPr lang="en-US" sz="3200" b="1" dirty="0" smtClean="0">
                <a:latin typeface="Trebuchet MS" pitchFamily="34" charset="0"/>
              </a:rPr>
              <a:t>PosterPresentations.com</a:t>
            </a:r>
            <a:r>
              <a:rPr lang="en-US" sz="3200" dirty="0" smtClean="0">
                <a:latin typeface="Trebuchet MS" pitchFamily="34" charset="0"/>
              </a:rPr>
              <a:t> for premium quality, same day affordable printing.</a:t>
            </a:r>
            <a:br>
              <a:rPr lang="en-US" sz="3200" dirty="0" smtClean="0">
                <a:latin typeface="Trebuchet MS" pitchFamily="34" charset="0"/>
              </a:rPr>
            </a:br>
            <a:endParaRPr lang="en-US" sz="3200" dirty="0" smtClean="0">
              <a:latin typeface="Trebuchet MS" pitchFamily="34" charset="0"/>
            </a:endParaRPr>
          </a:p>
          <a:p>
            <a:pPr defTabSz="4389219"/>
            <a:r>
              <a:rPr lang="en-US" sz="3200" dirty="0" smtClean="0">
                <a:latin typeface="Trebuchet MS" pitchFamily="34" charset="0"/>
              </a:rPr>
              <a:t>We provide a series of </a:t>
            </a:r>
            <a:r>
              <a:rPr lang="en-US" sz="3200" b="1" dirty="0" smtClean="0">
                <a:latin typeface="Trebuchet MS" pitchFamily="34" charset="0"/>
              </a:rPr>
              <a:t>online tutorials</a:t>
            </a:r>
            <a:r>
              <a:rPr lang="en-US" sz="3200" dirty="0" smtClean="0">
                <a:latin typeface="Trebuchet MS" pitchFamily="34" charset="0"/>
              </a:rPr>
              <a:t> that will guide you through the poster design process and answer your poster production questions. </a:t>
            </a:r>
          </a:p>
          <a:p>
            <a:pPr defTabSz="4389219"/>
            <a:endParaRPr lang="en-US" sz="3200" dirty="0" smtClean="0">
              <a:latin typeface="Trebuchet MS" pitchFamily="34" charset="0"/>
            </a:endParaRPr>
          </a:p>
          <a:p>
            <a:pPr defTabSz="4389219"/>
            <a:r>
              <a:rPr lang="en-US" sz="3200" dirty="0" smtClean="0">
                <a:latin typeface="Trebuchet MS" pitchFamily="34" charset="0"/>
              </a:rPr>
              <a:t>View our online</a:t>
            </a:r>
            <a:r>
              <a:rPr lang="en-US" sz="3200" baseline="0" dirty="0" smtClean="0">
                <a:latin typeface="Trebuchet MS" pitchFamily="34" charset="0"/>
              </a:rPr>
              <a:t> tutorials at:</a:t>
            </a:r>
            <a:r>
              <a:rPr lang="en-US" sz="3200" dirty="0" smtClean="0">
                <a:latin typeface="Trebuchet MS" pitchFamily="34" charset="0"/>
              </a:rPr>
              <a:t/>
            </a:r>
            <a:br>
              <a:rPr lang="en-US" sz="3200" dirty="0" smtClean="0">
                <a:latin typeface="Trebuchet MS" pitchFamily="34" charset="0"/>
              </a:rPr>
            </a:br>
            <a:r>
              <a:rPr lang="en-US" sz="3200" dirty="0" smtClean="0">
                <a:solidFill>
                  <a:srgbClr val="FFFF00"/>
                </a:solidFill>
                <a:latin typeface="Trebuchet MS" pitchFamily="34" charset="0"/>
              </a:rPr>
              <a:t> http://bit.ly/Poster_creation_help </a:t>
            </a:r>
            <a:r>
              <a:rPr lang="en-US" sz="3200" dirty="0" smtClean="0">
                <a:latin typeface="Trebuchet MS" pitchFamily="34" charset="0"/>
              </a:rPr>
              <a:t/>
            </a:r>
            <a:br>
              <a:rPr lang="en-US" sz="3200" dirty="0" smtClean="0">
                <a:latin typeface="Trebuchet MS" pitchFamily="34" charset="0"/>
              </a:rPr>
            </a:br>
            <a:r>
              <a:rPr lang="en-US" sz="3200" dirty="0" smtClean="0">
                <a:latin typeface="Trebuchet MS" pitchFamily="34" charset="0"/>
              </a:rPr>
              <a:t>(copy</a:t>
            </a:r>
            <a:r>
              <a:rPr lang="en-US" sz="3200" baseline="0" dirty="0" smtClean="0">
                <a:latin typeface="Trebuchet MS" pitchFamily="34" charset="0"/>
              </a:rPr>
              <a:t> and paste the link into your web browser).</a:t>
            </a:r>
          </a:p>
          <a:p>
            <a:pPr defTabSz="4389219"/>
            <a:endParaRPr lang="en-US" sz="3200" dirty="0" smtClean="0">
              <a:latin typeface="Trebuchet MS" pitchFamily="34" charset="0"/>
            </a:endParaRPr>
          </a:p>
          <a:p>
            <a:pPr defTabSz="4389219"/>
            <a:r>
              <a:rPr lang="en-US" sz="3200" dirty="0" smtClean="0">
                <a:latin typeface="Trebuchet MS" pitchFamily="34" charset="0"/>
              </a:rPr>
              <a:t>For assistance and to order your printed poster</a:t>
            </a:r>
            <a:r>
              <a:rPr lang="en-US" sz="3200" dirty="0" smtClean="0">
                <a:solidFill>
                  <a:schemeClr val="bg1"/>
                </a:solidFill>
                <a:latin typeface="Trebuchet MS" pitchFamily="34" charset="0"/>
              </a:rPr>
              <a:t> call </a:t>
            </a:r>
            <a:r>
              <a:rPr lang="en-US" sz="3200" b="1" dirty="0" smtClean="0">
                <a:solidFill>
                  <a:srgbClr val="FFFF00"/>
                </a:solidFill>
                <a:latin typeface="Trebuchet MS" pitchFamily="34" charset="0"/>
              </a:rPr>
              <a:t>PosterPresentations.com</a:t>
            </a:r>
            <a:r>
              <a:rPr lang="en-US" sz="3200" dirty="0" smtClean="0">
                <a:solidFill>
                  <a:srgbClr val="FFFF00"/>
                </a:solidFill>
                <a:latin typeface="Trebuchet MS" pitchFamily="34" charset="0"/>
              </a:rPr>
              <a:t> </a:t>
            </a:r>
            <a:r>
              <a:rPr lang="en-US" sz="3200" dirty="0" smtClean="0">
                <a:latin typeface="Trebuchet MS" pitchFamily="34" charset="0"/>
              </a:rPr>
              <a:t>at </a:t>
            </a:r>
            <a:r>
              <a:rPr lang="en-US" sz="4000" b="1" dirty="0" smtClean="0">
                <a:solidFill>
                  <a:srgbClr val="FFFF00"/>
                </a:solidFill>
                <a:latin typeface="Trebuchet MS" pitchFamily="34" charset="0"/>
              </a:rPr>
              <a:t>1.866.649.3004</a:t>
            </a:r>
          </a:p>
          <a:p>
            <a:pPr defTabSz="4389219"/>
            <a:endParaRPr lang="en-US" sz="4000" b="1" dirty="0" smtClean="0">
              <a:solidFill>
                <a:srgbClr val="FFFF00"/>
              </a:solidFill>
              <a:latin typeface="Trebuchet MS" pitchFamily="34" charset="0"/>
            </a:endParaRPr>
          </a:p>
          <a:p>
            <a:pPr defTabSz="4389219"/>
            <a:endParaRPr lang="en-US" sz="4000" b="1" dirty="0" smtClean="0">
              <a:solidFill>
                <a:srgbClr val="FFFF00"/>
              </a:solidFill>
              <a:latin typeface="Trebuchet MS" pitchFamily="34" charset="0"/>
            </a:endParaRPr>
          </a:p>
          <a:p>
            <a:pPr algn="ctr"/>
            <a:r>
              <a:rPr lang="en-US" sz="4400" b="1" dirty="0" smtClean="0">
                <a:solidFill>
                  <a:schemeClr val="bg1"/>
                </a:solidFill>
                <a:latin typeface="Trebuchet MS" pitchFamily="34" charset="0"/>
              </a:rPr>
              <a:t>Object Placeholders</a:t>
            </a:r>
          </a:p>
          <a:p>
            <a:pPr algn="ctr"/>
            <a:endParaRPr lang="en-US" sz="4400" b="1" dirty="0" smtClean="0">
              <a:solidFill>
                <a:schemeClr val="bg1"/>
              </a:solidFill>
              <a:latin typeface="Trebuchet MS" pitchFamily="34" charset="0"/>
            </a:endParaRPr>
          </a:p>
          <a:p>
            <a:pPr defTabSz="4389219"/>
            <a:r>
              <a:rPr lang="en-US" sz="3200" dirty="0" smtClean="0">
                <a:latin typeface="Trebuchet MS" pitchFamily="34" charset="0"/>
              </a:rPr>
              <a:t>Use the placeholders provided below to add new elements to your poster:</a:t>
            </a:r>
            <a:r>
              <a:rPr lang="en-US" sz="3200" baseline="0" dirty="0" smtClean="0">
                <a:latin typeface="Trebuchet MS" pitchFamily="34" charset="0"/>
              </a:rPr>
              <a:t> </a:t>
            </a:r>
            <a:r>
              <a:rPr lang="en-US" sz="3200" dirty="0" smtClean="0">
                <a:latin typeface="Trebuchet MS" pitchFamily="34" charset="0"/>
              </a:rPr>
              <a:t>Drag a placeholder onto the</a:t>
            </a:r>
            <a:r>
              <a:rPr lang="en-US" sz="3200" baseline="0" dirty="0" smtClean="0">
                <a:latin typeface="Trebuchet MS" pitchFamily="34" charset="0"/>
              </a:rPr>
              <a:t> poster area,</a:t>
            </a:r>
            <a:r>
              <a:rPr lang="en-US" sz="3200" dirty="0" smtClean="0">
                <a:latin typeface="Trebuchet MS" pitchFamily="34" charset="0"/>
              </a:rPr>
              <a:t> size it, and click it to edit.</a:t>
            </a:r>
          </a:p>
          <a:p>
            <a:pPr defTabSz="4389219"/>
            <a:endParaRPr lang="en-US" sz="3200" dirty="0" smtClean="0">
              <a:latin typeface="Trebuchet MS" pitchFamily="34" charset="0"/>
            </a:endParaRPr>
          </a:p>
          <a:p>
            <a:pPr defTabSz="4389219"/>
            <a:r>
              <a:rPr lang="en-US" sz="3200" b="1" dirty="0" smtClean="0">
                <a:solidFill>
                  <a:srgbClr val="FFFF00"/>
                </a:solidFill>
                <a:latin typeface="Trebuchet MS" pitchFamily="34" charset="0"/>
              </a:rPr>
              <a:t>Section Header placeholder</a:t>
            </a:r>
          </a:p>
          <a:p>
            <a:pPr defTabSz="4389219"/>
            <a:r>
              <a:rPr lang="en-US" sz="3200" dirty="0" smtClean="0">
                <a:latin typeface="Trebuchet MS" pitchFamily="34" charset="0"/>
              </a:rPr>
              <a:t>Move</a:t>
            </a:r>
            <a:r>
              <a:rPr lang="en-US" sz="3200" baseline="0" dirty="0" smtClean="0">
                <a:latin typeface="Trebuchet MS" pitchFamily="34" charset="0"/>
              </a:rPr>
              <a:t> this preformatted section header placeholder to the poster area to add another section header. Use section headers to separate topics or concepts within your presentation. </a:t>
            </a:r>
          </a:p>
          <a:p>
            <a:pPr defTabSz="4389219"/>
            <a:endParaRPr lang="en-US" sz="3200" baseline="0" dirty="0" smtClean="0">
              <a:latin typeface="Trebuchet MS" pitchFamily="34" charset="0"/>
            </a:endParaRPr>
          </a:p>
          <a:p>
            <a:pPr defTabSz="4389219"/>
            <a:endParaRPr lang="en-US" sz="3200" dirty="0" smtClean="0">
              <a:latin typeface="Trebuchet MS" pitchFamily="34" charset="0"/>
            </a:endParaRPr>
          </a:p>
          <a:p>
            <a:pPr defTabSz="4389219"/>
            <a:endParaRPr lang="en-US" sz="3200" b="1" dirty="0" smtClean="0">
              <a:solidFill>
                <a:srgbClr val="FFFF00"/>
              </a:solidFill>
              <a:latin typeface="Trebuchet MS" pitchFamily="34" charset="0"/>
            </a:endParaRPr>
          </a:p>
          <a:p>
            <a:pPr defTabSz="4389219"/>
            <a:r>
              <a:rPr lang="en-US" sz="3200" b="1" dirty="0" smtClean="0">
                <a:solidFill>
                  <a:srgbClr val="FFFF00"/>
                </a:solidFill>
                <a:latin typeface="Trebuchet MS" pitchFamily="34" charset="0"/>
              </a:rPr>
              <a:t>Text placeholder</a:t>
            </a:r>
          </a:p>
          <a:p>
            <a:pPr defTabSz="4389219"/>
            <a:r>
              <a:rPr lang="en-US" sz="3200" baseline="0" dirty="0" smtClean="0">
                <a:latin typeface="Trebuchet MS" pitchFamily="34" charset="0"/>
              </a:rPr>
              <a:t>Move this preformatted text placeholder to the poster to add a new body of text.</a:t>
            </a:r>
          </a:p>
          <a:p>
            <a:pPr defTabSz="4389219"/>
            <a:endParaRPr lang="en-US" sz="3200" baseline="0" dirty="0" smtClean="0">
              <a:latin typeface="Trebuchet MS" pitchFamily="34" charset="0"/>
            </a:endParaRPr>
          </a:p>
          <a:p>
            <a:pPr defTabSz="4389219"/>
            <a:endParaRPr lang="en-US" sz="3200" baseline="0" dirty="0" smtClean="0">
              <a:latin typeface="Trebuchet MS" pitchFamily="34" charset="0"/>
            </a:endParaRPr>
          </a:p>
          <a:p>
            <a:pPr defTabSz="4389219"/>
            <a:endParaRPr lang="en-US" sz="3200" baseline="0" dirty="0" smtClean="0">
              <a:latin typeface="Trebuchet MS" pitchFamily="34" charset="0"/>
            </a:endParaRPr>
          </a:p>
          <a:p>
            <a:pPr defTabSz="4389219"/>
            <a:endParaRPr lang="en-US" sz="3200" b="1" baseline="0" dirty="0" smtClean="0">
              <a:solidFill>
                <a:srgbClr val="FFFF00"/>
              </a:solidFill>
              <a:latin typeface="Trebuchet MS" pitchFamily="34" charset="0"/>
            </a:endParaRPr>
          </a:p>
          <a:p>
            <a:pPr defTabSz="4389219"/>
            <a:r>
              <a:rPr lang="en-US" sz="3200" b="1" baseline="0" dirty="0" smtClean="0">
                <a:solidFill>
                  <a:srgbClr val="FFFF00"/>
                </a:solidFill>
                <a:latin typeface="Trebuchet MS" pitchFamily="34" charset="0"/>
              </a:rPr>
              <a:t>Picture placeholder</a:t>
            </a:r>
          </a:p>
          <a:p>
            <a:pPr defTabSz="4389219"/>
            <a:r>
              <a:rPr lang="en-US" sz="3200" baseline="0" dirty="0" smtClean="0">
                <a:latin typeface="Trebuchet MS" pitchFamily="34" charset="0"/>
              </a:rPr>
              <a:t>Move this graphic placeholder onto your poster, size it first, and then click it to add a picture to the poster.</a:t>
            </a:r>
          </a:p>
          <a:p>
            <a:pPr defTabSz="4389219"/>
            <a:endParaRPr lang="en-US" sz="3200" baseline="0" dirty="0" smtClean="0">
              <a:latin typeface="Trebuchet MS" pitchFamily="34" charset="0"/>
            </a:endParaRPr>
          </a:p>
          <a:p>
            <a:pPr defTabSz="4389219"/>
            <a:endParaRPr lang="en-US" sz="3200" baseline="0" dirty="0" smtClean="0">
              <a:latin typeface="Trebuchet MS" pitchFamily="34" charset="0"/>
            </a:endParaRPr>
          </a:p>
          <a:p>
            <a:pPr defTabSz="4389219"/>
            <a:endParaRPr lang="en-US" sz="3200" baseline="0" dirty="0" smtClean="0">
              <a:latin typeface="Trebuchet MS" pitchFamily="34" charset="0"/>
            </a:endParaRPr>
          </a:p>
          <a:p>
            <a:pPr algn="ctr"/>
            <a:endParaRPr lang="en-US" sz="4400" b="1" dirty="0" smtClean="0">
              <a:solidFill>
                <a:schemeClr val="bg1"/>
              </a:solidFill>
              <a:latin typeface="Trebuchet MS" pitchFamily="34" charset="0"/>
            </a:endParaRPr>
          </a:p>
          <a:p>
            <a:pPr algn="ctr"/>
            <a:endParaRPr lang="en-US" sz="4400" b="1" dirty="0" smtClean="0">
              <a:solidFill>
                <a:schemeClr val="bg1"/>
              </a:solidFill>
              <a:latin typeface="Trebuchet MS" pitchFamily="34" charset="0"/>
            </a:endParaRPr>
          </a:p>
          <a:p>
            <a:pPr algn="ctr"/>
            <a:endParaRPr lang="en-US" sz="4400" b="1" dirty="0" smtClean="0">
              <a:solidFill>
                <a:schemeClr val="bg1"/>
              </a:solidFill>
              <a:latin typeface="Trebuchet MS" pitchFamily="34" charset="0"/>
            </a:endParaRPr>
          </a:p>
          <a:p>
            <a:pPr algn="ctr"/>
            <a:endParaRPr lang="en-US" sz="4400" b="1" dirty="0" smtClean="0">
              <a:solidFill>
                <a:schemeClr val="bg1"/>
              </a:solidFill>
              <a:latin typeface="Trebuchet MS" pitchFamily="34" charset="0"/>
            </a:endParaRPr>
          </a:p>
          <a:p>
            <a:pPr defTabSz="4389219"/>
            <a:endParaRPr lang="en-US" sz="3200" dirty="0" smtClean="0">
              <a:latin typeface="Trebuchet MS" pitchFamily="34" charset="0"/>
            </a:endParaRPr>
          </a:p>
          <a:p>
            <a:pPr algn="ctr"/>
            <a:endParaRPr lang="en-US" sz="3200" b="1" dirty="0" smtClean="0">
              <a:solidFill>
                <a:schemeClr val="bg1"/>
              </a:solidFill>
              <a:latin typeface="Trebuchet MS" pitchFamily="34" charset="0"/>
            </a:endParaRPr>
          </a:p>
          <a:p>
            <a:pPr defTabSz="4389219"/>
            <a:endParaRPr lang="en-US" sz="3200" b="1" dirty="0" smtClean="0">
              <a:solidFill>
                <a:srgbClr val="FFFF00"/>
              </a:solidFill>
              <a:latin typeface="Trebuchet MS" pitchFamily="34" charset="0"/>
            </a:endParaRPr>
          </a:p>
          <a:p>
            <a:pPr algn="ctr"/>
            <a:endParaRPr lang="en-US" sz="4400" b="1" dirty="0">
              <a:latin typeface="Trebuchet MS" pitchFamily="34" charset="0"/>
            </a:endParaRPr>
          </a:p>
        </p:txBody>
      </p:sp>
      <p:sp>
        <p:nvSpPr>
          <p:cNvPr id="28" name="Rectangle 27"/>
          <p:cNvSpPr/>
          <p:nvPr/>
        </p:nvSpPr>
        <p:spPr>
          <a:xfrm>
            <a:off x="-10370486" y="21297014"/>
            <a:ext cx="10018560" cy="7772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en-US" dirty="0"/>
          </a:p>
        </p:txBody>
      </p:sp>
      <p:pic>
        <p:nvPicPr>
          <p:cNvPr id="29" name="Picture 2"/>
          <p:cNvPicPr>
            <a:picLocks noChangeAspect="1" noChangeArrowheads="1"/>
          </p:cNvPicPr>
          <p:nvPr/>
        </p:nvPicPr>
        <p:blipFill>
          <a:blip r:embed="rId3" cstate="print"/>
          <a:srcRect/>
          <a:stretch>
            <a:fillRect/>
          </a:stretch>
        </p:blipFill>
        <p:spPr bwMode="auto">
          <a:xfrm>
            <a:off x="49098247" y="15525143"/>
            <a:ext cx="4741366" cy="3058182"/>
          </a:xfrm>
          <a:prstGeom prst="rect">
            <a:avLst/>
          </a:prstGeom>
          <a:noFill/>
          <a:ln w="9525">
            <a:noFill/>
            <a:miter lim="800000"/>
            <a:headEnd/>
            <a:tailEnd/>
          </a:ln>
          <a:effectLst/>
        </p:spPr>
      </p:pic>
      <p:pic>
        <p:nvPicPr>
          <p:cNvPr id="30" name="Picture 2"/>
          <p:cNvPicPr>
            <a:picLocks noChangeAspect="1" noChangeArrowheads="1"/>
          </p:cNvPicPr>
          <p:nvPr/>
        </p:nvPicPr>
        <p:blipFill>
          <a:blip r:embed="rId4" cstate="print"/>
          <a:srcRect/>
          <a:stretch>
            <a:fillRect/>
          </a:stretch>
        </p:blipFill>
        <p:spPr bwMode="auto">
          <a:xfrm>
            <a:off x="47342926" y="13118821"/>
            <a:ext cx="590550" cy="438150"/>
          </a:xfrm>
          <a:prstGeom prst="rect">
            <a:avLst/>
          </a:prstGeom>
          <a:noFill/>
          <a:ln w="9525">
            <a:solidFill>
              <a:schemeClr val="tx1"/>
            </a:solidFill>
            <a:miter lim="800000"/>
            <a:headEnd/>
            <a:tailEnd/>
          </a:ln>
          <a:effectLst/>
        </p:spPr>
      </p:pic>
      <p:sp>
        <p:nvSpPr>
          <p:cNvPr id="31" name="TextBox 30"/>
          <p:cNvSpPr txBox="1"/>
          <p:nvPr/>
        </p:nvSpPr>
        <p:spPr>
          <a:xfrm>
            <a:off x="44487740" y="30588807"/>
            <a:ext cx="9160286" cy="2185208"/>
          </a:xfrm>
          <a:prstGeom prst="rect">
            <a:avLst/>
          </a:prstGeom>
          <a:noFill/>
        </p:spPr>
        <p:txBody>
          <a:bodyPr wrap="square" lIns="91436" tIns="45717" rIns="91436" bIns="45717" rtlCol="0">
            <a:spAutoFit/>
          </a:bodyPr>
          <a:lstStyle/>
          <a:p>
            <a:r>
              <a:rPr lang="en-US" sz="3600" dirty="0" smtClean="0">
                <a:solidFill>
                  <a:schemeClr val="bg1"/>
                </a:solidFill>
              </a:rPr>
              <a:t>© 2011 PosterPresentations.com</a:t>
            </a:r>
            <a:br>
              <a:rPr lang="en-US" sz="3600" dirty="0" smtClean="0">
                <a:solidFill>
                  <a:schemeClr val="bg1"/>
                </a:solidFill>
              </a:rPr>
            </a:br>
            <a:r>
              <a:rPr lang="en-US" sz="3600" dirty="0" smtClean="0">
                <a:solidFill>
                  <a:schemeClr val="bg1"/>
                </a:solidFill>
              </a:rPr>
              <a:t>    </a:t>
            </a:r>
            <a:r>
              <a:rPr lang="en-US" sz="3200" dirty="0" smtClean="0">
                <a:solidFill>
                  <a:schemeClr val="bg1"/>
                </a:solidFill>
              </a:rPr>
              <a:t>2117 Fourth Street ,</a:t>
            </a:r>
            <a:r>
              <a:rPr lang="en-US" sz="3200" baseline="0" dirty="0" smtClean="0">
                <a:solidFill>
                  <a:schemeClr val="bg1"/>
                </a:solidFill>
              </a:rPr>
              <a:t> Unit C</a:t>
            </a:r>
            <a:br>
              <a:rPr lang="en-US" sz="3200" baseline="0" dirty="0" smtClean="0">
                <a:solidFill>
                  <a:schemeClr val="bg1"/>
                </a:solidFill>
              </a:rPr>
            </a:br>
            <a:r>
              <a:rPr lang="en-US" sz="3200" baseline="0" dirty="0" smtClean="0">
                <a:solidFill>
                  <a:schemeClr val="bg1"/>
                </a:solidFill>
              </a:rPr>
              <a:t>    Berkeley CA 94710</a:t>
            </a:r>
            <a:br>
              <a:rPr lang="en-US" sz="3200" baseline="0" dirty="0" smtClean="0">
                <a:solidFill>
                  <a:schemeClr val="bg1"/>
                </a:solidFill>
              </a:rPr>
            </a:br>
            <a:r>
              <a:rPr lang="en-US" sz="3200" baseline="0" dirty="0" smtClean="0">
                <a:solidFill>
                  <a:schemeClr val="bg1"/>
                </a:solidFill>
              </a:rPr>
              <a:t>    </a:t>
            </a:r>
            <a:r>
              <a:rPr lang="en-US" sz="3200" b="1" baseline="0" dirty="0" smtClean="0">
                <a:solidFill>
                  <a:srgbClr val="FFFF00"/>
                </a:solidFill>
              </a:rPr>
              <a:t>posterpresenter@gmail.com</a:t>
            </a:r>
            <a:endParaRPr lang="en-US" sz="3600" b="1" dirty="0">
              <a:solidFill>
                <a:srgbClr val="FFFF00"/>
              </a:solidFill>
            </a:endParaRPr>
          </a:p>
        </p:txBody>
      </p:sp>
      <p:grpSp>
        <p:nvGrpSpPr>
          <p:cNvPr id="32" name="Group 31"/>
          <p:cNvGrpSpPr/>
          <p:nvPr/>
        </p:nvGrpSpPr>
        <p:grpSpPr>
          <a:xfrm>
            <a:off x="-10239857" y="31696514"/>
            <a:ext cx="9771398" cy="1090621"/>
            <a:chOff x="44242388" y="28054064"/>
            <a:chExt cx="9771398" cy="1090621"/>
          </a:xfrm>
        </p:grpSpPr>
        <p:sp>
          <p:nvSpPr>
            <p:cNvPr id="33" name="Rounded Rectangle 32"/>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7" descr="http://t2.gstatic.com/images?q=tbn:ANd9GcR4APHC6TT9w54M2zn_pvCiBxUNcspYPoVxirLRphBoJabfSvu7zw">
              <a:hlinkClick r:id="rId5"/>
            </p:cNvPr>
            <p:cNvPicPr>
              <a:picLocks noChangeAspect="1" noChangeArrowheads="1"/>
            </p:cNvPicPr>
            <p:nvPr userDrawn="1"/>
          </p:nvPicPr>
          <p:blipFill>
            <a:blip r:embed="rId6"/>
            <a:srcRect/>
            <a:stretch>
              <a:fillRect/>
            </a:stretch>
          </p:blipFill>
          <p:spPr bwMode="auto">
            <a:xfrm>
              <a:off x="44341112" y="28126635"/>
              <a:ext cx="914400" cy="914400"/>
            </a:xfrm>
            <a:prstGeom prst="rect">
              <a:avLst/>
            </a:prstGeom>
            <a:noFill/>
          </p:spPr>
        </p:pic>
        <p:sp>
          <p:nvSpPr>
            <p:cNvPr id="35" name="TextBox 34"/>
            <p:cNvSpPr txBox="1"/>
            <p:nvPr userDrawn="1"/>
          </p:nvSpPr>
          <p:spPr>
            <a:xfrm>
              <a:off x="45342598" y="28154090"/>
              <a:ext cx="8671188" cy="892552"/>
            </a:xfrm>
            <a:prstGeom prst="rect">
              <a:avLst/>
            </a:prstGeom>
            <a:noFill/>
          </p:spPr>
          <p:txBody>
            <a:bodyPr wrap="square" rtlCol="0">
              <a:spAutoFit/>
            </a:bodyPr>
            <a:lstStyle/>
            <a:p>
              <a:r>
                <a:rPr lang="en-US" sz="2600" dirty="0" smtClean="0">
                  <a:solidFill>
                    <a:schemeClr val="tx2"/>
                  </a:solidFill>
                  <a:latin typeface="Trebuchet MS" pitchFamily="34" charset="0"/>
                </a:rPr>
                <a:t>Student</a:t>
              </a:r>
              <a:r>
                <a:rPr lang="en-US" sz="2600" baseline="0" dirty="0" smtClean="0">
                  <a:solidFill>
                    <a:schemeClr val="tx2"/>
                  </a:solidFill>
                  <a:latin typeface="Trebuchet MS" pitchFamily="34" charset="0"/>
                </a:rPr>
                <a:t> discounts are available on our </a:t>
              </a:r>
              <a:r>
                <a:rPr lang="en-US" sz="2600" baseline="0" dirty="0" err="1" smtClean="0">
                  <a:solidFill>
                    <a:schemeClr val="tx2"/>
                  </a:solidFill>
                  <a:latin typeface="Trebuchet MS" pitchFamily="34" charset="0"/>
                </a:rPr>
                <a:t>Facebook</a:t>
              </a:r>
              <a:r>
                <a:rPr lang="en-US" sz="2600" baseline="0" dirty="0" smtClean="0">
                  <a:solidFill>
                    <a:schemeClr val="tx2"/>
                  </a:solidFill>
                  <a:latin typeface="Trebuchet MS" pitchFamily="34" charset="0"/>
                </a:rPr>
                <a:t> page.</a:t>
              </a:r>
              <a:br>
                <a:rPr lang="en-US" sz="2600" baseline="0" dirty="0" smtClean="0">
                  <a:solidFill>
                    <a:schemeClr val="tx2"/>
                  </a:solidFill>
                  <a:latin typeface="Trebuchet MS" pitchFamily="34" charset="0"/>
                </a:rPr>
              </a:br>
              <a:r>
                <a:rPr lang="en-US" sz="2600" baseline="0" dirty="0" smtClean="0">
                  <a:solidFill>
                    <a:schemeClr val="tx2"/>
                  </a:solidFill>
                  <a:latin typeface="Trebuchet MS" pitchFamily="34" charset="0"/>
                </a:rPr>
                <a:t>Go to </a:t>
              </a:r>
              <a:r>
                <a:rPr lang="en-US" sz="2600" u="sng" baseline="0" dirty="0" smtClean="0">
                  <a:solidFill>
                    <a:schemeClr val="tx2"/>
                  </a:solidFill>
                  <a:latin typeface="Trebuchet MS" pitchFamily="34" charset="0"/>
                </a:rPr>
                <a:t>PosterPresentations.com</a:t>
              </a:r>
              <a:r>
                <a:rPr lang="en-US" sz="2600" baseline="0" dirty="0" smtClean="0">
                  <a:solidFill>
                    <a:schemeClr val="tx2"/>
                  </a:solidFill>
                  <a:latin typeface="Trebuchet MS" pitchFamily="34" charset="0"/>
                </a:rPr>
                <a:t> and click on the FB icon. </a:t>
              </a:r>
              <a:endParaRPr lang="en-US" sz="2600" dirty="0">
                <a:solidFill>
                  <a:schemeClr val="tx2"/>
                </a:solidFill>
                <a:latin typeface="Trebuchet MS" pitchFamily="34" charset="0"/>
              </a:endParaRPr>
            </a:p>
          </p:txBody>
        </p:sp>
      </p:grpSp>
      <p:cxnSp>
        <p:nvCxnSpPr>
          <p:cNvPr id="36" name="Straight Connector 35"/>
          <p:cNvCxnSpPr/>
          <p:nvPr/>
        </p:nvCxnSpPr>
        <p:spPr>
          <a:xfrm>
            <a:off x="44222126" y="30500133"/>
            <a:ext cx="10050462"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0370486" y="11582400"/>
            <a:ext cx="10018560" cy="160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4254028" y="4841856"/>
            <a:ext cx="10018560" cy="160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6"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n-US" dirty="0" smtClean="0"/>
              <a:t>Kaolin Impregnated Gauze in </a:t>
            </a:r>
            <a:r>
              <a:rPr lang="en-US" dirty="0" err="1" smtClean="0"/>
              <a:t>Oculoplastic</a:t>
            </a:r>
            <a:r>
              <a:rPr lang="en-US" dirty="0" smtClean="0"/>
              <a:t> Surgery</a:t>
            </a:r>
            <a:endParaRPr lang="en-US" dirty="0"/>
          </a:p>
        </p:txBody>
      </p:sp>
      <p:sp>
        <p:nvSpPr>
          <p:cNvPr id="3" name="Text Placeholder 2"/>
          <p:cNvSpPr>
            <a:spLocks noGrp="1"/>
          </p:cNvSpPr>
          <p:nvPr>
            <p:ph type="body" sz="quarter" idx="10"/>
          </p:nvPr>
        </p:nvSpPr>
        <p:spPr>
          <a:xfrm>
            <a:off x="896250" y="6004405"/>
            <a:ext cx="10056813" cy="20697952"/>
          </a:xfrm>
        </p:spPr>
        <p:txBody>
          <a:bodyPr/>
          <a:lstStyle/>
          <a:p>
            <a:pPr>
              <a:spcBef>
                <a:spcPts val="600"/>
              </a:spcBef>
            </a:pPr>
            <a:r>
              <a:rPr lang="en-US" dirty="0"/>
              <a:t>Perioperative bleeding is a complication of </a:t>
            </a:r>
            <a:r>
              <a:rPr lang="en-US" dirty="0" smtClean="0"/>
              <a:t>any invasive </a:t>
            </a:r>
            <a:r>
              <a:rPr lang="en-US" dirty="0"/>
              <a:t>surgical procedure and is associated with </a:t>
            </a:r>
            <a:r>
              <a:rPr lang="en-US" dirty="0" smtClean="0"/>
              <a:t>increased morbidity </a:t>
            </a:r>
            <a:r>
              <a:rPr lang="en-US" dirty="0"/>
              <a:t>and mortality in the postoperative </a:t>
            </a:r>
            <a:r>
              <a:rPr lang="en-US" dirty="0" smtClean="0"/>
              <a:t>period. Frequently</a:t>
            </a:r>
            <a:r>
              <a:rPr lang="en-US" dirty="0"/>
              <a:t>, uncontrolled perioperative bleeding requires </a:t>
            </a:r>
            <a:r>
              <a:rPr lang="en-US" dirty="0" smtClean="0"/>
              <a:t>exploration </a:t>
            </a:r>
            <a:r>
              <a:rPr lang="en-US" dirty="0"/>
              <a:t>of the </a:t>
            </a:r>
            <a:r>
              <a:rPr lang="en-US" dirty="0" smtClean="0"/>
              <a:t>wound, evacuating </a:t>
            </a:r>
            <a:r>
              <a:rPr lang="en-US" dirty="0"/>
              <a:t>any hemorrhage, </a:t>
            </a:r>
            <a:r>
              <a:rPr lang="en-US" dirty="0" smtClean="0"/>
              <a:t>and identifying </a:t>
            </a:r>
            <a:r>
              <a:rPr lang="en-US" dirty="0"/>
              <a:t>the bleeding </a:t>
            </a:r>
            <a:r>
              <a:rPr lang="en-US" dirty="0" smtClean="0"/>
              <a:t>vessels. </a:t>
            </a:r>
          </a:p>
          <a:p>
            <a:pPr>
              <a:spcBef>
                <a:spcPts val="600"/>
              </a:spcBef>
            </a:pPr>
            <a:endParaRPr lang="en-US" dirty="0"/>
          </a:p>
          <a:p>
            <a:pPr>
              <a:spcBef>
                <a:spcPts val="600"/>
              </a:spcBef>
            </a:pPr>
            <a:r>
              <a:rPr lang="en-US" dirty="0" smtClean="0"/>
              <a:t>Surgical hemostasis is </a:t>
            </a:r>
            <a:r>
              <a:rPr lang="en-US" dirty="0"/>
              <a:t>typically accomplished by cauterizing the bleeding vessel </a:t>
            </a:r>
            <a:r>
              <a:rPr lang="en-US" dirty="0" smtClean="0"/>
              <a:t>with an </a:t>
            </a:r>
            <a:r>
              <a:rPr lang="en-US" dirty="0"/>
              <a:t>electrical current, forming a clot. However, cautery has </a:t>
            </a:r>
            <a:r>
              <a:rPr lang="en-US" dirty="0" smtClean="0"/>
              <a:t>been shown </a:t>
            </a:r>
            <a:r>
              <a:rPr lang="en-US" dirty="0"/>
              <a:t>to cause thermal damage to surrounding tissues, </a:t>
            </a:r>
            <a:r>
              <a:rPr lang="en-US" dirty="0" smtClean="0"/>
              <a:t>and excessive </a:t>
            </a:r>
            <a:r>
              <a:rPr lang="en-US" dirty="0"/>
              <a:t>use may result in tissue necrosis. Other methods </a:t>
            </a:r>
            <a:r>
              <a:rPr lang="en-US" dirty="0" smtClean="0"/>
              <a:t>to control </a:t>
            </a:r>
            <a:r>
              <a:rPr lang="en-US" dirty="0"/>
              <a:t>intraoperative bleeding include application of </a:t>
            </a:r>
            <a:r>
              <a:rPr lang="en-US" dirty="0" smtClean="0"/>
              <a:t>direct pressure </a:t>
            </a:r>
            <a:r>
              <a:rPr lang="en-US" dirty="0"/>
              <a:t>or ligating the bleeding vessel with a suture, both </a:t>
            </a:r>
            <a:r>
              <a:rPr lang="en-US" dirty="0" smtClean="0"/>
              <a:t>can significantly </a:t>
            </a:r>
            <a:r>
              <a:rPr lang="en-US" dirty="0"/>
              <a:t>increase operative time. Kaolin, a </a:t>
            </a:r>
            <a:r>
              <a:rPr lang="en-US" dirty="0" smtClean="0"/>
              <a:t>naturally occurring </a:t>
            </a:r>
            <a:r>
              <a:rPr lang="en-US" dirty="0"/>
              <a:t>mineral that is known to promote clotting in </a:t>
            </a:r>
            <a:r>
              <a:rPr lang="en-US" dirty="0" smtClean="0"/>
              <a:t>vitro. </a:t>
            </a:r>
          </a:p>
          <a:p>
            <a:pPr>
              <a:spcBef>
                <a:spcPts val="600"/>
              </a:spcBef>
            </a:pPr>
            <a:endParaRPr lang="en-US" dirty="0"/>
          </a:p>
          <a:p>
            <a:pPr>
              <a:spcBef>
                <a:spcPts val="600"/>
              </a:spcBef>
            </a:pPr>
            <a:r>
              <a:rPr lang="en-US" dirty="0"/>
              <a:t>Kaolin is a naturally occurring silicate mineral derived from clay. It has been widely used and anecdotally noted to promote wound healing and reduce scar formation. In fact, some patients use china clay, a kaolin concentrated earth product, for homeopathic management of </a:t>
            </a:r>
            <a:r>
              <a:rPr lang="en-US" dirty="0" smtClean="0"/>
              <a:t>wounds. Kaolin </a:t>
            </a:r>
            <a:r>
              <a:rPr lang="en-US" dirty="0"/>
              <a:t>activates clotting factors XI and XII when exposed </a:t>
            </a:r>
            <a:r>
              <a:rPr lang="en-US" dirty="0" smtClean="0"/>
              <a:t>to plasma</a:t>
            </a:r>
            <a:r>
              <a:rPr lang="en-US" dirty="0"/>
              <a:t>, accelerating the clotting cascade. It also fosters </a:t>
            </a:r>
            <a:r>
              <a:rPr lang="en-US" dirty="0" smtClean="0"/>
              <a:t>platelet adhesion </a:t>
            </a:r>
            <a:r>
              <a:rPr lang="en-US" dirty="0"/>
              <a:t>and adsorbs water from blood</a:t>
            </a:r>
            <a:r>
              <a:rPr lang="en-US" dirty="0" smtClean="0"/>
              <a:t>. </a:t>
            </a:r>
          </a:p>
          <a:p>
            <a:pPr>
              <a:spcBef>
                <a:spcPts val="600"/>
              </a:spcBef>
            </a:pPr>
            <a:endParaRPr lang="en-US" dirty="0" smtClean="0"/>
          </a:p>
          <a:p>
            <a:pPr>
              <a:spcBef>
                <a:spcPts val="600"/>
              </a:spcBef>
            </a:pPr>
            <a:r>
              <a:rPr lang="en-US" dirty="0" smtClean="0"/>
              <a:t>Numerous </a:t>
            </a:r>
            <a:r>
              <a:rPr lang="en-US" dirty="0"/>
              <a:t>studies from trauma and emergency medicine show Kaolin impregnated gauze to be safe and effective in controlling hemorrhage in extremity and abdominal sites. </a:t>
            </a:r>
            <a:r>
              <a:rPr lang="en-US" dirty="0" smtClean="0"/>
              <a:t>In addition, the United States Military provides a kaolin impregnated gauze, called </a:t>
            </a:r>
            <a:r>
              <a:rPr lang="en-US" dirty="0" err="1" smtClean="0"/>
              <a:t>QuickClot</a:t>
            </a:r>
            <a:r>
              <a:rPr lang="en-US" dirty="0" smtClean="0"/>
              <a:t> ®Combat Gauze ™ (Z-</a:t>
            </a:r>
            <a:r>
              <a:rPr lang="en-US" dirty="0" err="1" smtClean="0"/>
              <a:t>Medica</a:t>
            </a:r>
            <a:r>
              <a:rPr lang="en-US" dirty="0" smtClean="0"/>
              <a:t>, ), in the first aid packs of frontline soldiers.  Our </a:t>
            </a:r>
            <a:r>
              <a:rPr lang="en-US" dirty="0"/>
              <a:t>study will look at the application of kaolin to control perioperative bleeding and promote wound healing in eyelid surgeries</a:t>
            </a:r>
            <a:r>
              <a:rPr lang="en-US" dirty="0" smtClean="0"/>
              <a:t>. </a:t>
            </a:r>
          </a:p>
          <a:p>
            <a:endParaRPr lang="en-US" dirty="0" smtClean="0"/>
          </a:p>
          <a:p>
            <a:endParaRPr lang="en-US" dirty="0"/>
          </a:p>
          <a:p>
            <a:endParaRPr lang="en-US" dirty="0" smtClean="0"/>
          </a:p>
          <a:p>
            <a:endParaRPr lang="en-US" dirty="0"/>
          </a:p>
          <a:p>
            <a:endParaRPr lang="en-US" dirty="0" smtClean="0"/>
          </a:p>
          <a:p>
            <a:pPr marL="342900" indent="-342900">
              <a:buFont typeface="Arial" pitchFamily="34" charset="0"/>
              <a:buChar char="•"/>
            </a:pPr>
            <a:r>
              <a:rPr lang="en-US" dirty="0" smtClean="0"/>
              <a:t>To </a:t>
            </a:r>
            <a:r>
              <a:rPr lang="en-US" dirty="0" smtClean="0"/>
              <a:t>examine the benefit, if any, of kaolin-impregnated gauze in </a:t>
            </a:r>
            <a:r>
              <a:rPr lang="en-US" dirty="0" err="1" smtClean="0"/>
              <a:t>oculoplastic</a:t>
            </a:r>
            <a:r>
              <a:rPr lang="en-US" dirty="0" smtClean="0"/>
              <a:t> surgery. </a:t>
            </a:r>
          </a:p>
          <a:p>
            <a:pPr marL="342900" indent="-342900">
              <a:buFont typeface="Arial" pitchFamily="34" charset="0"/>
              <a:buChar char="•"/>
            </a:pPr>
            <a:r>
              <a:rPr lang="en-US" dirty="0" smtClean="0"/>
              <a:t>Note </a:t>
            </a:r>
            <a:r>
              <a:rPr lang="en-US" dirty="0" smtClean="0"/>
              <a:t>if kaolin-impregnated gauze limits the use of </a:t>
            </a:r>
            <a:r>
              <a:rPr lang="en-US" dirty="0" err="1" smtClean="0"/>
              <a:t>electrocautery</a:t>
            </a:r>
            <a:r>
              <a:rPr lang="en-US" dirty="0" smtClean="0"/>
              <a:t> </a:t>
            </a:r>
            <a:r>
              <a:rPr lang="en-US" dirty="0" err="1" smtClean="0"/>
              <a:t>intraoperatively</a:t>
            </a:r>
            <a:r>
              <a:rPr lang="en-US" dirty="0" smtClean="0"/>
              <a:t> </a:t>
            </a:r>
          </a:p>
          <a:p>
            <a:pPr marL="342900" indent="-342900">
              <a:buFont typeface="Arial" pitchFamily="34" charset="0"/>
              <a:buChar char="•"/>
            </a:pPr>
            <a:r>
              <a:rPr lang="en-US" dirty="0" smtClean="0"/>
              <a:t>Investigate </a:t>
            </a:r>
            <a:r>
              <a:rPr lang="en-US" dirty="0" smtClean="0"/>
              <a:t>if kaolin-impregnated gauze provides any subjective benefit in the wound appearance and pain in the post-operative period to the patient </a:t>
            </a:r>
          </a:p>
          <a:p>
            <a:pPr marL="342900" indent="-342900">
              <a:buFont typeface="Arial" pitchFamily="34" charset="0"/>
              <a:buChar char="•"/>
            </a:pPr>
            <a:r>
              <a:rPr lang="en-US" dirty="0" smtClean="0"/>
              <a:t>Examine </a:t>
            </a:r>
            <a:r>
              <a:rPr lang="en-US" dirty="0" smtClean="0"/>
              <a:t>kaolin-impregnated gauze </a:t>
            </a:r>
            <a:r>
              <a:rPr lang="en-US" dirty="0" smtClean="0"/>
              <a:t>benefit </a:t>
            </a:r>
            <a:r>
              <a:rPr lang="en-US" dirty="0" smtClean="0"/>
              <a:t>in wound healing in the post-operative </a:t>
            </a:r>
            <a:r>
              <a:rPr lang="en-US" dirty="0" smtClean="0"/>
              <a:t>period</a:t>
            </a:r>
            <a:r>
              <a:rPr lang="en-US" dirty="0"/>
              <a:t> </a:t>
            </a:r>
            <a:r>
              <a:rPr lang="en-US" dirty="0" smtClean="0"/>
              <a:t>via postoperative pictures </a:t>
            </a:r>
          </a:p>
          <a:p>
            <a:pPr marL="342900" indent="-342900">
              <a:buFont typeface="Arial" pitchFamily="34" charset="0"/>
              <a:buChar char="•"/>
            </a:pPr>
            <a:endParaRPr lang="en-US" dirty="0" smtClean="0"/>
          </a:p>
          <a:p>
            <a:pPr marL="342900" indent="-342900">
              <a:buFont typeface="Arial" pitchFamily="34" charset="0"/>
              <a:buChar char="•"/>
            </a:pPr>
            <a:endParaRPr lang="en-US" dirty="0"/>
          </a:p>
          <a:p>
            <a:endParaRPr lang="en-US" dirty="0"/>
          </a:p>
        </p:txBody>
      </p:sp>
      <p:sp>
        <p:nvSpPr>
          <p:cNvPr id="4" name="Text Placeholder 3"/>
          <p:cNvSpPr>
            <a:spLocks noGrp="1"/>
          </p:cNvSpPr>
          <p:nvPr>
            <p:ph type="body" sz="quarter" idx="11"/>
          </p:nvPr>
        </p:nvSpPr>
        <p:spPr>
          <a:solidFill>
            <a:schemeClr val="accent1">
              <a:lumMod val="75000"/>
            </a:schemeClr>
          </a:solidFill>
        </p:spPr>
        <p:txBody>
          <a:bodyPr/>
          <a:lstStyle/>
          <a:p>
            <a:r>
              <a:rPr lang="en-US" dirty="0" smtClean="0"/>
              <a:t>Introduction </a:t>
            </a:r>
            <a:endParaRPr lang="en-US" dirty="0"/>
          </a:p>
        </p:txBody>
      </p:sp>
      <p:graphicFrame>
        <p:nvGraphicFramePr>
          <p:cNvPr id="19" name="Picture Placeholder 18"/>
          <p:cNvGraphicFramePr>
            <a:graphicFrameLocks noGrp="1"/>
          </p:cNvGraphicFramePr>
          <p:nvPr>
            <p:ph type="pic" sz="quarter" idx="15"/>
            <p:extLst>
              <p:ext uri="{D42A27DB-BD31-4B8C-83A1-F6EECF244321}">
                <p14:modId xmlns:p14="http://schemas.microsoft.com/office/powerpoint/2010/main" val="2181009916"/>
              </p:ext>
            </p:extLst>
          </p:nvPr>
        </p:nvGraphicFramePr>
        <p:xfrm>
          <a:off x="22380997" y="24451399"/>
          <a:ext cx="9829964" cy="5197643"/>
        </p:xfrm>
        <a:graphic>
          <a:graphicData uri="http://schemas.openxmlformats.org/drawingml/2006/table">
            <a:tbl>
              <a:tblPr firstRow="1" bandRow="1">
                <a:tableStyleId>{5C22544A-7EE6-4342-B048-85BDC9FD1C3A}</a:tableStyleId>
              </a:tblPr>
              <a:tblGrid>
                <a:gridCol w="4079437"/>
                <a:gridCol w="2654091"/>
                <a:gridCol w="3096436"/>
              </a:tblGrid>
              <a:tr h="1401027">
                <a:tc>
                  <a:txBody>
                    <a:bodyPr/>
                    <a:lstStyle/>
                    <a:p>
                      <a:endParaRPr lang="en-US" sz="3200" dirty="0"/>
                    </a:p>
                  </a:txBody>
                  <a:tcPr/>
                </a:tc>
                <a:tc>
                  <a:txBody>
                    <a:bodyPr/>
                    <a:lstStyle/>
                    <a:p>
                      <a:r>
                        <a:rPr lang="en-US" sz="3200" dirty="0" smtClean="0"/>
                        <a:t>Combat</a:t>
                      </a:r>
                      <a:r>
                        <a:rPr lang="en-US" sz="3200" baseline="0" dirty="0" smtClean="0"/>
                        <a:t> Gauze Side</a:t>
                      </a:r>
                      <a:endParaRPr lang="en-US" sz="3200" dirty="0"/>
                    </a:p>
                  </a:txBody>
                  <a:tcPr/>
                </a:tc>
                <a:tc>
                  <a:txBody>
                    <a:bodyPr/>
                    <a:lstStyle/>
                    <a:p>
                      <a:r>
                        <a:rPr lang="en-US" sz="3200" dirty="0" smtClean="0"/>
                        <a:t>Non-Combat Gauze Side</a:t>
                      </a:r>
                      <a:endParaRPr lang="en-US" sz="3200" dirty="0"/>
                    </a:p>
                  </a:txBody>
                  <a:tcPr/>
                </a:tc>
              </a:tr>
              <a:tr h="1294157">
                <a:tc>
                  <a:txBody>
                    <a:bodyPr/>
                    <a:lstStyle/>
                    <a:p>
                      <a:r>
                        <a:rPr lang="en-US" sz="3200" dirty="0" smtClean="0"/>
                        <a:t>Total number of Bleeders in 49 patients</a:t>
                      </a:r>
                      <a:endParaRPr lang="en-US" sz="3200" dirty="0"/>
                    </a:p>
                  </a:txBody>
                  <a:tcPr/>
                </a:tc>
                <a:tc>
                  <a:txBody>
                    <a:bodyPr/>
                    <a:lstStyle/>
                    <a:p>
                      <a:r>
                        <a:rPr lang="en-US" sz="3200" dirty="0" smtClean="0"/>
                        <a:t>230</a:t>
                      </a:r>
                      <a:endParaRPr lang="en-US" sz="3200" dirty="0"/>
                    </a:p>
                  </a:txBody>
                  <a:tcPr/>
                </a:tc>
                <a:tc>
                  <a:txBody>
                    <a:bodyPr/>
                    <a:lstStyle/>
                    <a:p>
                      <a:r>
                        <a:rPr lang="en-US" sz="3200" dirty="0" smtClean="0"/>
                        <a:t>231</a:t>
                      </a:r>
                      <a:endParaRPr lang="en-US" sz="3200" dirty="0"/>
                    </a:p>
                  </a:txBody>
                  <a:tcPr/>
                </a:tc>
              </a:tr>
              <a:tr h="1101432">
                <a:tc>
                  <a:txBody>
                    <a:bodyPr/>
                    <a:lstStyle/>
                    <a:p>
                      <a:r>
                        <a:rPr lang="en-US" sz="3200" dirty="0" smtClean="0"/>
                        <a:t>Average number of bleeders</a:t>
                      </a:r>
                      <a:endParaRPr lang="en-US" sz="3200" dirty="0"/>
                    </a:p>
                  </a:txBody>
                  <a:tcPr/>
                </a:tc>
                <a:tc>
                  <a:txBody>
                    <a:bodyPr/>
                    <a:lstStyle/>
                    <a:p>
                      <a:r>
                        <a:rPr lang="en-US" sz="3200" dirty="0" smtClean="0"/>
                        <a:t>4.7</a:t>
                      </a:r>
                      <a:endParaRPr lang="en-US" sz="3200" dirty="0"/>
                    </a:p>
                  </a:txBody>
                  <a:tcPr/>
                </a:tc>
                <a:tc>
                  <a:txBody>
                    <a:bodyPr/>
                    <a:lstStyle/>
                    <a:p>
                      <a:r>
                        <a:rPr lang="en-US" sz="3200" dirty="0" smtClean="0"/>
                        <a:t>4.7</a:t>
                      </a:r>
                      <a:endParaRPr lang="en-US" sz="3200" dirty="0"/>
                    </a:p>
                  </a:txBody>
                  <a:tcPr/>
                </a:tc>
              </a:tr>
              <a:tr h="1401027">
                <a:tc>
                  <a:txBody>
                    <a:bodyPr/>
                    <a:lstStyle/>
                    <a:p>
                      <a:r>
                        <a:rPr lang="en-US" sz="3200" dirty="0" smtClean="0"/>
                        <a:t>P-value</a:t>
                      </a:r>
                      <a:endParaRPr lang="en-US" sz="3200" dirty="0"/>
                    </a:p>
                  </a:txBody>
                  <a:tcPr/>
                </a:tc>
                <a:tc>
                  <a:txBody>
                    <a:bodyPr/>
                    <a:lstStyle/>
                    <a:p>
                      <a:r>
                        <a:rPr lang="en-US" sz="3200" dirty="0" smtClean="0"/>
                        <a:t>0.96</a:t>
                      </a:r>
                      <a:endParaRPr lang="en-US" sz="3200" dirty="0"/>
                    </a:p>
                  </a:txBody>
                  <a:tcPr/>
                </a:tc>
                <a:tc>
                  <a:txBody>
                    <a:bodyPr/>
                    <a:lstStyle/>
                    <a:p>
                      <a:endParaRPr lang="en-US" sz="3200" dirty="0"/>
                    </a:p>
                  </a:txBody>
                  <a:tcPr/>
                </a:tc>
              </a:tr>
            </a:tbl>
          </a:graphicData>
        </a:graphic>
      </p:graphicFrame>
      <p:sp>
        <p:nvSpPr>
          <p:cNvPr id="8" name="Text Placeholder 7"/>
          <p:cNvSpPr>
            <a:spLocks noGrp="1"/>
          </p:cNvSpPr>
          <p:nvPr>
            <p:ph type="body" sz="quarter" idx="21"/>
          </p:nvPr>
        </p:nvSpPr>
        <p:spPr>
          <a:xfrm>
            <a:off x="11587165" y="5996467"/>
            <a:ext cx="10048874" cy="21929058"/>
          </a:xfrm>
        </p:spPr>
        <p:txBody>
          <a:bodyPr/>
          <a:lstStyle/>
          <a:p>
            <a:r>
              <a:rPr lang="en-US" dirty="0" smtClean="0"/>
              <a:t>This </a:t>
            </a:r>
            <a:r>
              <a:rPr lang="en-US" dirty="0"/>
              <a:t>prospective, randomized, double blinded study </a:t>
            </a:r>
            <a:r>
              <a:rPr lang="en-US" dirty="0" smtClean="0"/>
              <a:t>recruited patients </a:t>
            </a:r>
            <a:r>
              <a:rPr lang="en-US" dirty="0"/>
              <a:t>who underwent bilateral functional or cosmetic blepharoplasty or ptosis </a:t>
            </a:r>
            <a:r>
              <a:rPr lang="en-US" dirty="0" smtClean="0"/>
              <a:t>repair. </a:t>
            </a:r>
          </a:p>
          <a:p>
            <a:endParaRPr lang="en-US" dirty="0"/>
          </a:p>
          <a:p>
            <a:r>
              <a:rPr lang="en-US" dirty="0" smtClean="0"/>
              <a:t>After </a:t>
            </a:r>
            <a:r>
              <a:rPr lang="en-US" dirty="0"/>
              <a:t>the initial incisions were performed, and skin was removed, a </a:t>
            </a:r>
            <a:r>
              <a:rPr lang="en-US" dirty="0" smtClean="0"/>
              <a:t>4x4 piece of sterilized of </a:t>
            </a:r>
            <a:r>
              <a:rPr lang="en-US" dirty="0"/>
              <a:t>kaolin impregnated gauze was placed on one side </a:t>
            </a:r>
            <a:r>
              <a:rPr lang="en-US" dirty="0" smtClean="0"/>
              <a:t>and moistened </a:t>
            </a:r>
            <a:r>
              <a:rPr lang="en-US" dirty="0"/>
              <a:t>cotton gauze on the other. Each gauze was left in place with gentle </a:t>
            </a:r>
            <a:r>
              <a:rPr lang="en-US" dirty="0" smtClean="0"/>
              <a:t>finger pressure </a:t>
            </a:r>
            <a:r>
              <a:rPr lang="en-US" dirty="0"/>
              <a:t>for four and a half </a:t>
            </a:r>
            <a:r>
              <a:rPr lang="en-US" dirty="0" smtClean="0"/>
              <a:t>minutes. After the time duration, the gauze was </a:t>
            </a:r>
            <a:r>
              <a:rPr lang="en-US" dirty="0" smtClean="0"/>
              <a:t>removed. </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Individual </a:t>
            </a:r>
            <a:r>
              <a:rPr lang="en-US" dirty="0"/>
              <a:t>areas of bleeding were noted, recorded, and addressed with </a:t>
            </a:r>
            <a:r>
              <a:rPr lang="en-US" dirty="0" err="1"/>
              <a:t>electrocautery</a:t>
            </a:r>
            <a:r>
              <a:rPr lang="en-US" dirty="0"/>
              <a:t>. </a:t>
            </a:r>
            <a:r>
              <a:rPr lang="en-US" dirty="0" smtClean="0"/>
              <a:t>The remainder of the surgery proceeded in a standard fashion. </a:t>
            </a:r>
          </a:p>
          <a:p>
            <a:endParaRPr lang="en-US" dirty="0" smtClean="0"/>
          </a:p>
          <a:p>
            <a:endParaRPr lang="en-US" dirty="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a:p>
            <a:endParaRPr lang="en-US" dirty="0"/>
          </a:p>
        </p:txBody>
      </p:sp>
      <p:sp>
        <p:nvSpPr>
          <p:cNvPr id="9" name="Text Placeholder 8"/>
          <p:cNvSpPr>
            <a:spLocks noGrp="1"/>
          </p:cNvSpPr>
          <p:nvPr>
            <p:ph type="body" sz="quarter" idx="22"/>
          </p:nvPr>
        </p:nvSpPr>
        <p:spPr>
          <a:solidFill>
            <a:schemeClr val="accent1">
              <a:lumMod val="75000"/>
            </a:schemeClr>
          </a:solidFill>
        </p:spPr>
        <p:txBody>
          <a:bodyPr/>
          <a:lstStyle/>
          <a:p>
            <a:r>
              <a:rPr lang="en-US" dirty="0" smtClean="0"/>
              <a:t>Methods</a:t>
            </a:r>
            <a:endParaRPr lang="en-US" dirty="0"/>
          </a:p>
        </p:txBody>
      </p:sp>
      <p:sp>
        <p:nvSpPr>
          <p:cNvPr id="10" name="Text Placeholder 9"/>
          <p:cNvSpPr>
            <a:spLocks noGrp="1"/>
          </p:cNvSpPr>
          <p:nvPr>
            <p:ph type="body" sz="quarter" idx="23"/>
          </p:nvPr>
        </p:nvSpPr>
        <p:spPr>
          <a:xfrm>
            <a:off x="22258339" y="6004405"/>
            <a:ext cx="10048874" cy="21159616"/>
          </a:xfrm>
        </p:spPr>
        <p:txBody>
          <a:bodyPr/>
          <a:lstStyle/>
          <a:p>
            <a:r>
              <a:rPr lang="en-US" dirty="0"/>
              <a:t>Standardized postoperative photographs were obtained on day one, three and seven. The photographs were graded for edema and ecchymosis by four blinded </a:t>
            </a:r>
            <a:r>
              <a:rPr lang="en-US" dirty="0" err="1" smtClean="0"/>
              <a:t>oculoplastic</a:t>
            </a:r>
            <a:r>
              <a:rPr lang="en-US" dirty="0" smtClean="0"/>
              <a:t> surgeons. </a:t>
            </a:r>
            <a:r>
              <a:rPr lang="en-US" dirty="0"/>
              <a:t>The data was analyzed using the appropriate statistical tests for data type. Patients also completed self-assessment questionnaire at each visit asking them to compare which side was more bruised, painful and swollen. The data was analyzed using the appropriate statistical tests for data type.</a:t>
            </a:r>
          </a:p>
          <a:p>
            <a:endParaRPr lang="en-US" b="1"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endParaRPr lang="en-US" dirty="0" smtClean="0"/>
          </a:p>
          <a:p>
            <a:endParaRPr lang="en-US" dirty="0" smtClean="0"/>
          </a:p>
          <a:p>
            <a:r>
              <a:rPr lang="en-US" dirty="0" smtClean="0"/>
              <a:t>Forty-six </a:t>
            </a:r>
            <a:r>
              <a:rPr lang="en-US" dirty="0" smtClean="0"/>
              <a:t>patients were enrolled after IRB approved consent was obtained. Three patients had Bilateral direct brow procedure in addition to bilateral upper lid blepharoplasty. Three patients underwent bilateral external </a:t>
            </a:r>
            <a:r>
              <a:rPr lang="en-US" dirty="0" err="1" smtClean="0"/>
              <a:t>levator</a:t>
            </a:r>
            <a:r>
              <a:rPr lang="en-US" dirty="0" smtClean="0"/>
              <a:t> advancement. The remainder of patients underwent bilateral upper blepharoplasty. </a:t>
            </a:r>
            <a:r>
              <a:rPr lang="en-US" dirty="0"/>
              <a:t>Five patients were lost in </a:t>
            </a:r>
            <a:r>
              <a:rPr lang="en-US" dirty="0" smtClean="0"/>
              <a:t>follow-up. </a:t>
            </a:r>
            <a:endParaRPr lang="en-US" dirty="0" smtClean="0"/>
          </a:p>
          <a:p>
            <a:endParaRPr lang="en-US" dirty="0" smtClean="0"/>
          </a:p>
          <a:p>
            <a:endParaRPr lang="en-US" dirty="0"/>
          </a:p>
          <a:p>
            <a:endParaRPr lang="en-US" dirty="0" smtClean="0"/>
          </a:p>
          <a:p>
            <a:endParaRPr lang="en-US" dirty="0"/>
          </a:p>
          <a:p>
            <a:endParaRPr lang="en-US" dirty="0"/>
          </a:p>
        </p:txBody>
      </p:sp>
      <p:sp>
        <p:nvSpPr>
          <p:cNvPr id="11" name="Text Placeholder 10"/>
          <p:cNvSpPr>
            <a:spLocks noGrp="1"/>
          </p:cNvSpPr>
          <p:nvPr>
            <p:ph type="body" sz="quarter" idx="24"/>
          </p:nvPr>
        </p:nvSpPr>
        <p:spPr>
          <a:solidFill>
            <a:schemeClr val="accent1">
              <a:lumMod val="75000"/>
            </a:schemeClr>
          </a:solidFill>
        </p:spPr>
        <p:txBody>
          <a:bodyPr/>
          <a:lstStyle/>
          <a:p>
            <a:r>
              <a:rPr lang="en-US" dirty="0" smtClean="0"/>
              <a:t>Methods cont. </a:t>
            </a:r>
            <a:endParaRPr lang="en-US" dirty="0"/>
          </a:p>
        </p:txBody>
      </p:sp>
      <p:sp>
        <p:nvSpPr>
          <p:cNvPr id="12" name="Text Placeholder 11"/>
          <p:cNvSpPr>
            <a:spLocks noGrp="1"/>
          </p:cNvSpPr>
          <p:nvPr>
            <p:ph type="body" sz="quarter" idx="25"/>
          </p:nvPr>
        </p:nvSpPr>
        <p:spPr>
          <a:solidFill>
            <a:schemeClr val="accent1">
              <a:lumMod val="75000"/>
            </a:schemeClr>
          </a:solidFill>
        </p:spPr>
        <p:txBody>
          <a:bodyPr/>
          <a:lstStyle/>
          <a:p>
            <a:r>
              <a:rPr lang="en-US" dirty="0" smtClean="0"/>
              <a:t>Results cont.</a:t>
            </a:r>
            <a:endParaRPr lang="en-US" dirty="0"/>
          </a:p>
        </p:txBody>
      </p:sp>
      <p:sp>
        <p:nvSpPr>
          <p:cNvPr id="14" name="Text Placeholder 13"/>
          <p:cNvSpPr>
            <a:spLocks noGrp="1"/>
          </p:cNvSpPr>
          <p:nvPr>
            <p:ph type="body" sz="quarter" idx="27"/>
          </p:nvPr>
        </p:nvSpPr>
        <p:spPr>
          <a:xfrm>
            <a:off x="32919059" y="22454158"/>
            <a:ext cx="10047018" cy="754045"/>
          </a:xfrm>
          <a:solidFill>
            <a:schemeClr val="accent1">
              <a:lumMod val="75000"/>
            </a:schemeClr>
          </a:solidFill>
        </p:spPr>
        <p:txBody>
          <a:bodyPr/>
          <a:lstStyle/>
          <a:p>
            <a:r>
              <a:rPr lang="en-US" dirty="0" smtClean="0"/>
              <a:t>Conclusions</a:t>
            </a:r>
            <a:endParaRPr lang="en-US" dirty="0"/>
          </a:p>
        </p:txBody>
      </p:sp>
      <p:sp>
        <p:nvSpPr>
          <p:cNvPr id="15" name="Text Placeholder 14"/>
          <p:cNvSpPr>
            <a:spLocks noGrp="1"/>
          </p:cNvSpPr>
          <p:nvPr>
            <p:ph type="body" sz="quarter" idx="28"/>
          </p:nvPr>
        </p:nvSpPr>
        <p:spPr>
          <a:xfrm>
            <a:off x="32949651" y="23529704"/>
            <a:ext cx="10052050" cy="5232179"/>
          </a:xfrm>
        </p:spPr>
        <p:txBody>
          <a:bodyPr/>
          <a:lstStyle/>
          <a:p>
            <a:r>
              <a:rPr lang="en-US" dirty="0" smtClean="0"/>
              <a:t>The use of kaolin for hemostasis and wound healing in eyelid surgery showed no benefit to either the surgeon of patient. Intraoperative hemostasis, graded on the number of “bleeders,” was not reduced by kaolin-impregnated gauze. In evaluating post-operative edema and </a:t>
            </a:r>
            <a:r>
              <a:rPr lang="en-US" dirty="0" smtClean="0"/>
              <a:t>ecchymosis, neither patients nor blinded </a:t>
            </a:r>
            <a:r>
              <a:rPr lang="en-US" dirty="0" err="1" smtClean="0"/>
              <a:t>oculoplastic</a:t>
            </a:r>
            <a:r>
              <a:rPr lang="en-US" dirty="0" smtClean="0"/>
              <a:t> surgeons noted improvement in wounds treated with kaolin-impregnated gauze. </a:t>
            </a:r>
            <a:r>
              <a:rPr lang="en-US" dirty="0" smtClean="0"/>
              <a:t>Of note, none of the forty-six patients had any recorded adverse side effects. </a:t>
            </a:r>
          </a:p>
          <a:p>
            <a:endParaRPr lang="en-US" dirty="0"/>
          </a:p>
          <a:p>
            <a:r>
              <a:rPr lang="en-US" dirty="0" smtClean="0"/>
              <a:t>The contrasting usefulness of kaolin in other anatomical locations highlights the importance of dedicated research on wound healin</a:t>
            </a:r>
            <a:r>
              <a:rPr lang="en-US" dirty="0" smtClean="0"/>
              <a:t>g of </a:t>
            </a:r>
            <a:r>
              <a:rPr lang="en-US" dirty="0" err="1" smtClean="0"/>
              <a:t>periocular</a:t>
            </a:r>
            <a:r>
              <a:rPr lang="en-US" dirty="0" smtClean="0"/>
              <a:t> tissues. </a:t>
            </a:r>
            <a:endParaRPr lang="en-US" dirty="0"/>
          </a:p>
        </p:txBody>
      </p:sp>
      <p:sp>
        <p:nvSpPr>
          <p:cNvPr id="16" name="Text Placeholder 15"/>
          <p:cNvSpPr>
            <a:spLocks noGrp="1"/>
          </p:cNvSpPr>
          <p:nvPr>
            <p:ph type="body" sz="quarter" idx="29"/>
          </p:nvPr>
        </p:nvSpPr>
        <p:spPr>
          <a:xfrm>
            <a:off x="32955182" y="29809534"/>
            <a:ext cx="10047018" cy="754045"/>
          </a:xfrm>
          <a:solidFill>
            <a:schemeClr val="accent1">
              <a:lumMod val="75000"/>
            </a:schemeClr>
          </a:solidFill>
        </p:spPr>
        <p:txBody>
          <a:bodyPr/>
          <a:lstStyle/>
          <a:p>
            <a:r>
              <a:rPr lang="en-US" dirty="0" smtClean="0"/>
              <a:t>Contact</a:t>
            </a:r>
            <a:endParaRPr lang="en-US" dirty="0"/>
          </a:p>
        </p:txBody>
      </p:sp>
      <p:sp>
        <p:nvSpPr>
          <p:cNvPr id="17" name="Text Placeholder 16"/>
          <p:cNvSpPr>
            <a:spLocks noGrp="1"/>
          </p:cNvSpPr>
          <p:nvPr>
            <p:ph type="body" sz="quarter" idx="30"/>
          </p:nvPr>
        </p:nvSpPr>
        <p:spPr>
          <a:xfrm>
            <a:off x="32914027" y="29634316"/>
            <a:ext cx="10052050" cy="3539408"/>
          </a:xfrm>
        </p:spPr>
        <p:txBody>
          <a:bodyPr/>
          <a:lstStyle/>
          <a:p>
            <a:endParaRPr lang="en-US" dirty="0" smtClean="0"/>
          </a:p>
          <a:p>
            <a:r>
              <a:rPr lang="en-US" dirty="0"/>
              <a:t/>
            </a:r>
            <a:br>
              <a:rPr lang="en-US" dirty="0"/>
            </a:br>
            <a:r>
              <a:rPr lang="en-US" dirty="0" err="1" smtClean="0"/>
              <a:t>Srinivas</a:t>
            </a:r>
            <a:r>
              <a:rPr lang="en-US" dirty="0" smtClean="0"/>
              <a:t> </a:t>
            </a:r>
            <a:r>
              <a:rPr lang="en-US" dirty="0" err="1" smtClean="0"/>
              <a:t>Sai</a:t>
            </a:r>
            <a:r>
              <a:rPr lang="en-US" dirty="0" smtClean="0"/>
              <a:t> A. </a:t>
            </a:r>
            <a:r>
              <a:rPr lang="en-US" dirty="0" err="1" smtClean="0"/>
              <a:t>Kondapalli</a:t>
            </a:r>
            <a:endParaRPr lang="en-US" dirty="0" smtClean="0"/>
          </a:p>
          <a:p>
            <a:r>
              <a:rPr lang="en-US" dirty="0" smtClean="0"/>
              <a:t>The Eye Center of Columbus</a:t>
            </a:r>
          </a:p>
          <a:p>
            <a:r>
              <a:rPr lang="en-US" dirty="0" smtClean="0"/>
              <a:t>skondap@gmail.com</a:t>
            </a:r>
            <a:endParaRPr lang="en-US" dirty="0"/>
          </a:p>
          <a:p>
            <a:endParaRPr lang="en-US" dirty="0" smtClean="0"/>
          </a:p>
          <a:p>
            <a:endParaRPr lang="en-US" dirty="0"/>
          </a:p>
        </p:txBody>
      </p:sp>
      <p:sp>
        <p:nvSpPr>
          <p:cNvPr id="18" name="Text Placeholder 17"/>
          <p:cNvSpPr>
            <a:spLocks noGrp="1"/>
          </p:cNvSpPr>
          <p:nvPr>
            <p:ph type="body" sz="quarter" idx="95"/>
          </p:nvPr>
        </p:nvSpPr>
        <p:spPr/>
        <p:txBody>
          <a:bodyPr/>
          <a:lstStyle/>
          <a:p>
            <a:endParaRPr lang="en-US" dirty="0"/>
          </a:p>
        </p:txBody>
      </p:sp>
      <p:sp>
        <p:nvSpPr>
          <p:cNvPr id="20" name="Text Placeholder 19"/>
          <p:cNvSpPr>
            <a:spLocks noGrp="1"/>
          </p:cNvSpPr>
          <p:nvPr>
            <p:ph type="body" sz="quarter" idx="107"/>
          </p:nvPr>
        </p:nvSpPr>
        <p:spPr/>
        <p:txBody>
          <a:bodyPr/>
          <a:lstStyle/>
          <a:p>
            <a:endParaRPr lang="en-US" dirty="0"/>
          </a:p>
        </p:txBody>
      </p:sp>
      <p:sp>
        <p:nvSpPr>
          <p:cNvPr id="21" name="Text Placeholder 20"/>
          <p:cNvSpPr>
            <a:spLocks noGrp="1"/>
          </p:cNvSpPr>
          <p:nvPr>
            <p:ph type="body" sz="quarter" idx="116"/>
          </p:nvPr>
        </p:nvSpPr>
        <p:spPr/>
        <p:txBody>
          <a:bodyPr/>
          <a:lstStyle/>
          <a:p>
            <a:endParaRPr lang="en-US" dirty="0"/>
          </a:p>
        </p:txBody>
      </p:sp>
      <p:sp>
        <p:nvSpPr>
          <p:cNvPr id="22" name="Text Placeholder 21"/>
          <p:cNvSpPr>
            <a:spLocks noGrp="1"/>
          </p:cNvSpPr>
          <p:nvPr>
            <p:ph type="body" sz="quarter" idx="117"/>
          </p:nvPr>
        </p:nvSpPr>
        <p:spPr/>
        <p:txBody>
          <a:bodyPr/>
          <a:lstStyle/>
          <a:p>
            <a:endParaRPr lang="en-US" dirty="0"/>
          </a:p>
        </p:txBody>
      </p:sp>
      <p:sp>
        <p:nvSpPr>
          <p:cNvPr id="23" name="Text Placeholder 22"/>
          <p:cNvSpPr>
            <a:spLocks noGrp="1"/>
          </p:cNvSpPr>
          <p:nvPr>
            <p:ph type="body" sz="quarter" idx="118"/>
          </p:nvPr>
        </p:nvSpPr>
        <p:spPr/>
        <p:txBody>
          <a:bodyPr/>
          <a:lstStyle/>
          <a:p>
            <a:endParaRPr lang="en-US" dirty="0"/>
          </a:p>
        </p:txBody>
      </p:sp>
      <p:sp>
        <p:nvSpPr>
          <p:cNvPr id="24" name="Text Placeholder 23"/>
          <p:cNvSpPr>
            <a:spLocks noGrp="1"/>
          </p:cNvSpPr>
          <p:nvPr>
            <p:ph type="body" sz="quarter" idx="119"/>
          </p:nvPr>
        </p:nvSpPr>
        <p:spPr/>
        <p:txBody>
          <a:bodyPr/>
          <a:lstStyle/>
          <a:p>
            <a:endParaRPr lang="en-US" dirty="0"/>
          </a:p>
        </p:txBody>
      </p:sp>
      <p:sp>
        <p:nvSpPr>
          <p:cNvPr id="25" name="Text Placeholder 24"/>
          <p:cNvSpPr>
            <a:spLocks noGrp="1"/>
          </p:cNvSpPr>
          <p:nvPr>
            <p:ph type="body" sz="quarter" idx="120"/>
          </p:nvPr>
        </p:nvSpPr>
        <p:spPr/>
        <p:txBody>
          <a:bodyPr/>
          <a:lstStyle/>
          <a:p>
            <a:endParaRPr lang="en-US" dirty="0"/>
          </a:p>
        </p:txBody>
      </p:sp>
      <p:sp>
        <p:nvSpPr>
          <p:cNvPr id="26" name="Text Placeholder 25"/>
          <p:cNvSpPr>
            <a:spLocks noGrp="1"/>
          </p:cNvSpPr>
          <p:nvPr>
            <p:ph type="body" sz="quarter" idx="121"/>
          </p:nvPr>
        </p:nvSpPr>
        <p:spPr/>
        <p:txBody>
          <a:bodyPr/>
          <a:lstStyle/>
          <a:p>
            <a:endParaRPr lang="en-US" dirty="0"/>
          </a:p>
        </p:txBody>
      </p:sp>
      <p:sp>
        <p:nvSpPr>
          <p:cNvPr id="27" name="Text Placeholder 26"/>
          <p:cNvSpPr>
            <a:spLocks noGrp="1"/>
          </p:cNvSpPr>
          <p:nvPr>
            <p:ph type="body" sz="quarter" idx="122"/>
          </p:nvPr>
        </p:nvSpPr>
        <p:spPr/>
        <p:txBody>
          <a:bodyPr/>
          <a:lstStyle/>
          <a:p>
            <a:endParaRPr lang="en-US" dirty="0"/>
          </a:p>
        </p:txBody>
      </p:sp>
      <p:sp>
        <p:nvSpPr>
          <p:cNvPr id="28" name="Text Placeholder 27"/>
          <p:cNvSpPr>
            <a:spLocks noGrp="1"/>
          </p:cNvSpPr>
          <p:nvPr>
            <p:ph type="body" sz="quarter" idx="123"/>
          </p:nvPr>
        </p:nvSpPr>
        <p:spPr/>
        <p:txBody>
          <a:bodyPr/>
          <a:lstStyle/>
          <a:p>
            <a:endParaRPr lang="en-US" dirty="0"/>
          </a:p>
        </p:txBody>
      </p:sp>
      <p:sp>
        <p:nvSpPr>
          <p:cNvPr id="29" name="Text Placeholder 28"/>
          <p:cNvSpPr>
            <a:spLocks noGrp="1"/>
          </p:cNvSpPr>
          <p:nvPr>
            <p:ph type="body" sz="quarter" idx="124"/>
          </p:nvPr>
        </p:nvSpPr>
        <p:spPr/>
        <p:txBody>
          <a:bodyPr/>
          <a:lstStyle/>
          <a:p>
            <a:endParaRPr lang="en-US" dirty="0"/>
          </a:p>
        </p:txBody>
      </p:sp>
      <p:sp>
        <p:nvSpPr>
          <p:cNvPr id="30" name="Text Placeholder 29"/>
          <p:cNvSpPr>
            <a:spLocks noGrp="1"/>
          </p:cNvSpPr>
          <p:nvPr>
            <p:ph type="body" sz="quarter" idx="125"/>
          </p:nvPr>
        </p:nvSpPr>
        <p:spPr/>
        <p:txBody>
          <a:bodyPr/>
          <a:lstStyle/>
          <a:p>
            <a:endParaRPr lang="en-US" dirty="0"/>
          </a:p>
        </p:txBody>
      </p:sp>
      <p:graphicFrame>
        <p:nvGraphicFramePr>
          <p:cNvPr id="71" name="Picture Placeholder 70"/>
          <p:cNvGraphicFramePr>
            <a:graphicFrameLocks noGrp="1"/>
          </p:cNvGraphicFramePr>
          <p:nvPr>
            <p:ph type="pic" sz="quarter" idx="115"/>
            <p:extLst>
              <p:ext uri="{D42A27DB-BD31-4B8C-83A1-F6EECF244321}">
                <p14:modId xmlns:p14="http://schemas.microsoft.com/office/powerpoint/2010/main" val="411072398"/>
              </p:ext>
            </p:extLst>
          </p:nvPr>
        </p:nvGraphicFramePr>
        <p:xfrm>
          <a:off x="33101496" y="6368358"/>
          <a:ext cx="9725889" cy="7000240"/>
        </p:xfrm>
        <a:graphic>
          <a:graphicData uri="http://schemas.openxmlformats.org/drawingml/2006/table">
            <a:tbl>
              <a:tblPr firstRow="1" bandRow="1">
                <a:tableStyleId>{5C22544A-7EE6-4342-B048-85BDC9FD1C3A}</a:tableStyleId>
              </a:tblPr>
              <a:tblGrid>
                <a:gridCol w="3088450"/>
                <a:gridCol w="2032771"/>
                <a:gridCol w="2383248"/>
                <a:gridCol w="2221420"/>
              </a:tblGrid>
              <a:tr h="1511075">
                <a:tc>
                  <a:txBody>
                    <a:bodyPr/>
                    <a:lstStyle/>
                    <a:p>
                      <a:endParaRPr lang="en-US" sz="3200" dirty="0"/>
                    </a:p>
                  </a:txBody>
                  <a:tcPr/>
                </a:tc>
                <a:tc>
                  <a:txBody>
                    <a:bodyPr/>
                    <a:lstStyle/>
                    <a:p>
                      <a:r>
                        <a:rPr lang="en-US" sz="3200" dirty="0" smtClean="0"/>
                        <a:t>Total CG Side</a:t>
                      </a:r>
                      <a:r>
                        <a:rPr lang="en-US" sz="3200" baseline="0" dirty="0" smtClean="0"/>
                        <a:t> Superior</a:t>
                      </a:r>
                      <a:endParaRPr lang="en-US" sz="3200" dirty="0"/>
                    </a:p>
                  </a:txBody>
                  <a:tcPr/>
                </a:tc>
                <a:tc>
                  <a:txBody>
                    <a:bodyPr/>
                    <a:lstStyle/>
                    <a:p>
                      <a:r>
                        <a:rPr lang="en-US" sz="3200" dirty="0" smtClean="0"/>
                        <a:t>Total CG Side Inferior</a:t>
                      </a:r>
                      <a:endParaRPr lang="en-US" sz="3200" dirty="0"/>
                    </a:p>
                  </a:txBody>
                  <a:tcPr/>
                </a:tc>
                <a:tc>
                  <a:txBody>
                    <a:bodyPr/>
                    <a:lstStyle/>
                    <a:p>
                      <a:r>
                        <a:rPr lang="en-US" sz="3200" dirty="0" smtClean="0"/>
                        <a:t>p-value </a:t>
                      </a:r>
                      <a:endParaRPr lang="en-US" sz="3200" dirty="0"/>
                    </a:p>
                  </a:txBody>
                  <a:tcPr/>
                </a:tc>
              </a:tr>
              <a:tr h="562950">
                <a:tc>
                  <a:txBody>
                    <a:bodyPr/>
                    <a:lstStyle/>
                    <a:p>
                      <a:r>
                        <a:rPr lang="en-US" sz="3200" dirty="0" smtClean="0"/>
                        <a:t>Pain POD 1</a:t>
                      </a:r>
                      <a:endParaRPr lang="en-US" sz="3200" dirty="0"/>
                    </a:p>
                  </a:txBody>
                  <a:tcPr/>
                </a:tc>
                <a:tc>
                  <a:txBody>
                    <a:bodyPr/>
                    <a:lstStyle/>
                    <a:p>
                      <a:r>
                        <a:rPr lang="en-US" sz="3200" dirty="0" smtClean="0"/>
                        <a:t>9</a:t>
                      </a:r>
                      <a:endParaRPr lang="en-US" sz="3200" dirty="0"/>
                    </a:p>
                  </a:txBody>
                  <a:tcPr/>
                </a:tc>
                <a:tc>
                  <a:txBody>
                    <a:bodyPr/>
                    <a:lstStyle/>
                    <a:p>
                      <a:r>
                        <a:rPr lang="en-US" sz="3200" dirty="0" smtClean="0"/>
                        <a:t>17</a:t>
                      </a:r>
                      <a:endParaRPr lang="en-US" sz="3200" dirty="0"/>
                    </a:p>
                  </a:txBody>
                  <a:tcPr/>
                </a:tc>
                <a:tc>
                  <a:txBody>
                    <a:bodyPr/>
                    <a:lstStyle/>
                    <a:p>
                      <a:r>
                        <a:rPr lang="en-US" sz="3200" dirty="0" smtClean="0"/>
                        <a:t>0.17</a:t>
                      </a:r>
                      <a:endParaRPr lang="en-US" sz="3200" dirty="0"/>
                    </a:p>
                  </a:txBody>
                  <a:tcPr/>
                </a:tc>
              </a:tr>
              <a:tr h="562950">
                <a:tc>
                  <a:txBody>
                    <a:bodyPr/>
                    <a:lstStyle/>
                    <a:p>
                      <a:r>
                        <a:rPr lang="en-US" sz="3200" dirty="0" smtClean="0"/>
                        <a:t>Pain POD 4</a:t>
                      </a:r>
                      <a:endParaRPr lang="en-US" sz="3200" dirty="0"/>
                    </a:p>
                  </a:txBody>
                  <a:tcPr/>
                </a:tc>
                <a:tc>
                  <a:txBody>
                    <a:bodyPr/>
                    <a:lstStyle/>
                    <a:p>
                      <a:r>
                        <a:rPr lang="en-US" sz="3200" dirty="0" smtClean="0"/>
                        <a:t>9</a:t>
                      </a:r>
                      <a:endParaRPr lang="en-US" sz="3200" dirty="0"/>
                    </a:p>
                  </a:txBody>
                  <a:tcPr/>
                </a:tc>
                <a:tc>
                  <a:txBody>
                    <a:bodyPr/>
                    <a:lstStyle/>
                    <a:p>
                      <a:r>
                        <a:rPr lang="en-US" sz="3200" dirty="0" smtClean="0"/>
                        <a:t>11</a:t>
                      </a:r>
                      <a:endParaRPr lang="en-US" sz="3200" dirty="0"/>
                    </a:p>
                  </a:txBody>
                  <a:tcPr/>
                </a:tc>
                <a:tc>
                  <a:txBody>
                    <a:bodyPr/>
                    <a:lstStyle/>
                    <a:p>
                      <a:r>
                        <a:rPr lang="en-US" sz="3200" dirty="0" smtClean="0"/>
                        <a:t>0.82</a:t>
                      </a:r>
                      <a:endParaRPr lang="en-US" sz="3200" dirty="0"/>
                    </a:p>
                  </a:txBody>
                  <a:tcPr/>
                </a:tc>
              </a:tr>
              <a:tr h="562950">
                <a:tc>
                  <a:txBody>
                    <a:bodyPr/>
                    <a:lstStyle/>
                    <a:p>
                      <a:r>
                        <a:rPr lang="en-US" sz="3200" dirty="0" smtClean="0"/>
                        <a:t>Pain POD 7</a:t>
                      </a:r>
                      <a:endParaRPr lang="en-US" sz="3200" dirty="0"/>
                    </a:p>
                  </a:txBody>
                  <a:tcPr/>
                </a:tc>
                <a:tc>
                  <a:txBody>
                    <a:bodyPr/>
                    <a:lstStyle/>
                    <a:p>
                      <a:r>
                        <a:rPr lang="en-US" sz="3200" dirty="0" smtClean="0"/>
                        <a:t>8</a:t>
                      </a:r>
                      <a:endParaRPr lang="en-US" sz="3200" dirty="0"/>
                    </a:p>
                  </a:txBody>
                  <a:tcPr/>
                </a:tc>
                <a:tc>
                  <a:txBody>
                    <a:bodyPr/>
                    <a:lstStyle/>
                    <a:p>
                      <a:r>
                        <a:rPr lang="en-US" sz="3200" dirty="0" smtClean="0"/>
                        <a:t>11</a:t>
                      </a:r>
                      <a:endParaRPr lang="en-US" sz="3200" dirty="0"/>
                    </a:p>
                  </a:txBody>
                  <a:tcPr/>
                </a:tc>
                <a:tc>
                  <a:txBody>
                    <a:bodyPr/>
                    <a:lstStyle/>
                    <a:p>
                      <a:r>
                        <a:rPr lang="en-US" sz="3200" dirty="0" smtClean="0"/>
                        <a:t>0.65</a:t>
                      </a:r>
                      <a:endParaRPr lang="en-US" sz="3200" dirty="0"/>
                    </a:p>
                  </a:txBody>
                  <a:tcPr/>
                </a:tc>
              </a:tr>
              <a:tr h="0">
                <a:tc>
                  <a:txBody>
                    <a:bodyPr/>
                    <a:lstStyle/>
                    <a:p>
                      <a:endParaRPr lang="en-US" sz="100" dirty="0"/>
                    </a:p>
                  </a:txBody>
                  <a:tcPr>
                    <a:solidFill>
                      <a:schemeClr val="accent1">
                        <a:lumMod val="60000"/>
                        <a:lumOff val="40000"/>
                      </a:schemeClr>
                    </a:solidFill>
                  </a:tcPr>
                </a:tc>
                <a:tc>
                  <a:txBody>
                    <a:bodyPr/>
                    <a:lstStyle/>
                    <a:p>
                      <a:endParaRPr lang="en-US" sz="100" dirty="0"/>
                    </a:p>
                  </a:txBody>
                  <a:tcPr>
                    <a:solidFill>
                      <a:schemeClr val="accent1">
                        <a:lumMod val="60000"/>
                        <a:lumOff val="40000"/>
                      </a:schemeClr>
                    </a:solidFill>
                  </a:tcPr>
                </a:tc>
                <a:tc>
                  <a:txBody>
                    <a:bodyPr/>
                    <a:lstStyle/>
                    <a:p>
                      <a:endParaRPr lang="en-US" sz="100" dirty="0"/>
                    </a:p>
                  </a:txBody>
                  <a:tcPr>
                    <a:solidFill>
                      <a:schemeClr val="accent1">
                        <a:lumMod val="60000"/>
                        <a:lumOff val="40000"/>
                      </a:schemeClr>
                    </a:solidFill>
                  </a:tcPr>
                </a:tc>
                <a:tc>
                  <a:txBody>
                    <a:bodyPr/>
                    <a:lstStyle/>
                    <a:p>
                      <a:endParaRPr lang="en-US" sz="100" dirty="0"/>
                    </a:p>
                  </a:txBody>
                  <a:tcPr>
                    <a:solidFill>
                      <a:schemeClr val="accent1">
                        <a:lumMod val="60000"/>
                        <a:lumOff val="40000"/>
                      </a:schemeClr>
                    </a:solidFill>
                  </a:tcPr>
                </a:tc>
              </a:tr>
              <a:tr h="562950">
                <a:tc>
                  <a:txBody>
                    <a:bodyPr/>
                    <a:lstStyle/>
                    <a:p>
                      <a:r>
                        <a:rPr lang="en-US" sz="3200" dirty="0" smtClean="0"/>
                        <a:t>Edema POD 1</a:t>
                      </a:r>
                      <a:endParaRPr lang="en-US" sz="3200" dirty="0"/>
                    </a:p>
                  </a:txBody>
                  <a:tcPr/>
                </a:tc>
                <a:tc>
                  <a:txBody>
                    <a:bodyPr/>
                    <a:lstStyle/>
                    <a:p>
                      <a:r>
                        <a:rPr lang="en-US" sz="3200" dirty="0" smtClean="0"/>
                        <a:t>11</a:t>
                      </a:r>
                      <a:endParaRPr lang="en-US" sz="3200" dirty="0"/>
                    </a:p>
                  </a:txBody>
                  <a:tcPr/>
                </a:tc>
                <a:tc>
                  <a:txBody>
                    <a:bodyPr/>
                    <a:lstStyle/>
                    <a:p>
                      <a:r>
                        <a:rPr lang="en-US" sz="3200" dirty="0" smtClean="0"/>
                        <a:t>22</a:t>
                      </a:r>
                      <a:endParaRPr lang="en-US" sz="3200" dirty="0"/>
                    </a:p>
                  </a:txBody>
                  <a:tcPr/>
                </a:tc>
                <a:tc>
                  <a:txBody>
                    <a:bodyPr/>
                    <a:lstStyle/>
                    <a:p>
                      <a:r>
                        <a:rPr lang="en-US" sz="3200" dirty="0" smtClean="0"/>
                        <a:t>0.08</a:t>
                      </a:r>
                      <a:endParaRPr lang="en-US" sz="3200" dirty="0"/>
                    </a:p>
                  </a:txBody>
                  <a:tcPr/>
                </a:tc>
              </a:tr>
              <a:tr h="562950">
                <a:tc>
                  <a:txBody>
                    <a:bodyPr/>
                    <a:lstStyle/>
                    <a:p>
                      <a:r>
                        <a:rPr lang="en-US" sz="3200" dirty="0" smtClean="0"/>
                        <a:t>Edema POD 4</a:t>
                      </a:r>
                    </a:p>
                  </a:txBody>
                  <a:tcPr/>
                </a:tc>
                <a:tc>
                  <a:txBody>
                    <a:bodyPr/>
                    <a:lstStyle/>
                    <a:p>
                      <a:r>
                        <a:rPr lang="en-US" sz="3200" dirty="0" smtClean="0"/>
                        <a:t>10</a:t>
                      </a:r>
                      <a:endParaRPr lang="en-US" sz="3200" dirty="0"/>
                    </a:p>
                  </a:txBody>
                  <a:tcPr/>
                </a:tc>
                <a:tc>
                  <a:txBody>
                    <a:bodyPr/>
                    <a:lstStyle/>
                    <a:p>
                      <a:r>
                        <a:rPr lang="en-US" sz="3200" dirty="0" smtClean="0"/>
                        <a:t>26</a:t>
                      </a:r>
                      <a:endParaRPr lang="en-US" sz="3200" dirty="0"/>
                    </a:p>
                  </a:txBody>
                  <a:tcPr/>
                </a:tc>
                <a:tc>
                  <a:txBody>
                    <a:bodyPr/>
                    <a:lstStyle/>
                    <a:p>
                      <a:r>
                        <a:rPr lang="en-US" sz="3200" dirty="0" smtClean="0"/>
                        <a:t>0.01</a:t>
                      </a:r>
                      <a:endParaRPr lang="en-US" sz="3200" dirty="0"/>
                    </a:p>
                  </a:txBody>
                  <a:tcPr/>
                </a:tc>
              </a:tr>
              <a:tr h="562950">
                <a:tc>
                  <a:txBody>
                    <a:bodyPr/>
                    <a:lstStyle/>
                    <a:p>
                      <a:r>
                        <a:rPr lang="en-US" sz="3200" dirty="0" smtClean="0"/>
                        <a:t>Edema POD 7</a:t>
                      </a:r>
                    </a:p>
                  </a:txBody>
                  <a:tcPr/>
                </a:tc>
                <a:tc>
                  <a:txBody>
                    <a:bodyPr/>
                    <a:lstStyle/>
                    <a:p>
                      <a:r>
                        <a:rPr lang="en-US" sz="3200" dirty="0" smtClean="0"/>
                        <a:t>15</a:t>
                      </a:r>
                      <a:endParaRPr lang="en-US" sz="3200" dirty="0"/>
                    </a:p>
                  </a:txBody>
                  <a:tcPr/>
                </a:tc>
                <a:tc>
                  <a:txBody>
                    <a:bodyPr/>
                    <a:lstStyle/>
                    <a:p>
                      <a:r>
                        <a:rPr lang="en-US" sz="3200" dirty="0" smtClean="0"/>
                        <a:t>18</a:t>
                      </a:r>
                      <a:endParaRPr lang="en-US" sz="3200" dirty="0"/>
                    </a:p>
                  </a:txBody>
                  <a:tcPr/>
                </a:tc>
                <a:tc>
                  <a:txBody>
                    <a:bodyPr/>
                    <a:lstStyle/>
                    <a:p>
                      <a:r>
                        <a:rPr lang="en-US" sz="3200" dirty="0" smtClean="0"/>
                        <a:t>0.73</a:t>
                      </a:r>
                      <a:endParaRPr lang="en-US" sz="3200" dirty="0"/>
                    </a:p>
                  </a:txBody>
                  <a:tcPr/>
                </a:tc>
              </a:tr>
              <a:tr h="0">
                <a:tc>
                  <a:txBody>
                    <a:bodyPr/>
                    <a:lstStyle/>
                    <a:p>
                      <a:endParaRPr lang="en-US" sz="100" dirty="0"/>
                    </a:p>
                  </a:txBody>
                  <a:tcPr>
                    <a:solidFill>
                      <a:schemeClr val="accent1">
                        <a:lumMod val="60000"/>
                        <a:lumOff val="40000"/>
                      </a:schemeClr>
                    </a:solidFill>
                  </a:tcPr>
                </a:tc>
                <a:tc>
                  <a:txBody>
                    <a:bodyPr/>
                    <a:lstStyle/>
                    <a:p>
                      <a:endParaRPr lang="en-US" sz="100" dirty="0"/>
                    </a:p>
                  </a:txBody>
                  <a:tcPr>
                    <a:solidFill>
                      <a:schemeClr val="accent1">
                        <a:lumMod val="60000"/>
                        <a:lumOff val="40000"/>
                      </a:schemeClr>
                    </a:solidFill>
                  </a:tcPr>
                </a:tc>
                <a:tc>
                  <a:txBody>
                    <a:bodyPr/>
                    <a:lstStyle/>
                    <a:p>
                      <a:endParaRPr lang="en-US" sz="100" dirty="0"/>
                    </a:p>
                  </a:txBody>
                  <a:tcPr>
                    <a:solidFill>
                      <a:schemeClr val="accent1">
                        <a:lumMod val="60000"/>
                        <a:lumOff val="40000"/>
                      </a:schemeClr>
                    </a:solidFill>
                  </a:tcPr>
                </a:tc>
                <a:tc>
                  <a:txBody>
                    <a:bodyPr/>
                    <a:lstStyle/>
                    <a:p>
                      <a:endParaRPr lang="en-US" sz="100" dirty="0"/>
                    </a:p>
                  </a:txBody>
                  <a:tcPr>
                    <a:solidFill>
                      <a:schemeClr val="accent1">
                        <a:lumMod val="60000"/>
                        <a:lumOff val="40000"/>
                      </a:schemeClr>
                    </a:solidFill>
                  </a:tcPr>
                </a:tc>
              </a:tr>
              <a:tr h="562950">
                <a:tc>
                  <a:txBody>
                    <a:bodyPr/>
                    <a:lstStyle/>
                    <a:p>
                      <a:r>
                        <a:rPr lang="en-US" sz="3200" dirty="0" smtClean="0"/>
                        <a:t>Bruising POD 1</a:t>
                      </a:r>
                    </a:p>
                  </a:txBody>
                  <a:tcPr/>
                </a:tc>
                <a:tc>
                  <a:txBody>
                    <a:bodyPr/>
                    <a:lstStyle/>
                    <a:p>
                      <a:r>
                        <a:rPr lang="en-US" sz="3200" dirty="0" smtClean="0"/>
                        <a:t>11</a:t>
                      </a:r>
                      <a:endParaRPr lang="en-US" sz="3200" dirty="0"/>
                    </a:p>
                  </a:txBody>
                  <a:tcPr/>
                </a:tc>
                <a:tc>
                  <a:txBody>
                    <a:bodyPr/>
                    <a:lstStyle/>
                    <a:p>
                      <a:r>
                        <a:rPr lang="en-US" sz="3200" dirty="0" smtClean="0"/>
                        <a:t>18</a:t>
                      </a:r>
                      <a:endParaRPr lang="en-US" sz="3200" dirty="0"/>
                    </a:p>
                  </a:txBody>
                  <a:tcPr/>
                </a:tc>
                <a:tc>
                  <a:txBody>
                    <a:bodyPr/>
                    <a:lstStyle/>
                    <a:p>
                      <a:r>
                        <a:rPr lang="en-US" sz="3200" dirty="0" smtClean="0"/>
                        <a:t>0.26</a:t>
                      </a:r>
                      <a:endParaRPr lang="en-US" sz="3200" dirty="0"/>
                    </a:p>
                  </a:txBody>
                  <a:tcPr/>
                </a:tc>
              </a:tr>
              <a:tr h="562950">
                <a:tc>
                  <a:txBody>
                    <a:bodyPr/>
                    <a:lstStyle/>
                    <a:p>
                      <a:r>
                        <a:rPr lang="en-US" sz="3200" dirty="0" smtClean="0"/>
                        <a:t>Bruising POD 4</a:t>
                      </a:r>
                    </a:p>
                  </a:txBody>
                  <a:tcPr/>
                </a:tc>
                <a:tc>
                  <a:txBody>
                    <a:bodyPr/>
                    <a:lstStyle/>
                    <a:p>
                      <a:r>
                        <a:rPr lang="en-US" sz="3200" dirty="0" smtClean="0"/>
                        <a:t>17</a:t>
                      </a:r>
                      <a:endParaRPr lang="en-US" sz="3200" dirty="0"/>
                    </a:p>
                  </a:txBody>
                  <a:tcPr/>
                </a:tc>
                <a:tc>
                  <a:txBody>
                    <a:bodyPr/>
                    <a:lstStyle/>
                    <a:p>
                      <a:r>
                        <a:rPr lang="en-US" sz="3200" dirty="0" smtClean="0"/>
                        <a:t>18</a:t>
                      </a:r>
                      <a:endParaRPr lang="en-US" sz="3200" dirty="0"/>
                    </a:p>
                  </a:txBody>
                  <a:tcPr/>
                </a:tc>
                <a:tc>
                  <a:txBody>
                    <a:bodyPr/>
                    <a:lstStyle/>
                    <a:p>
                      <a:r>
                        <a:rPr lang="en-US" sz="3200" dirty="0" smtClean="0"/>
                        <a:t>0.99</a:t>
                      </a:r>
                      <a:endParaRPr lang="en-US" sz="3200" dirty="0"/>
                    </a:p>
                  </a:txBody>
                  <a:tcPr/>
                </a:tc>
              </a:tr>
              <a:tr h="562950">
                <a:tc>
                  <a:txBody>
                    <a:bodyPr/>
                    <a:lstStyle/>
                    <a:p>
                      <a:r>
                        <a:rPr lang="en-US" sz="3200" dirty="0" smtClean="0"/>
                        <a:t>Bruising POD 7</a:t>
                      </a:r>
                    </a:p>
                  </a:txBody>
                  <a:tcPr/>
                </a:tc>
                <a:tc>
                  <a:txBody>
                    <a:bodyPr/>
                    <a:lstStyle/>
                    <a:p>
                      <a:r>
                        <a:rPr lang="en-US" sz="3200" dirty="0" smtClean="0"/>
                        <a:t>20</a:t>
                      </a:r>
                      <a:endParaRPr lang="en-US" sz="3200" dirty="0"/>
                    </a:p>
                  </a:txBody>
                  <a:tcPr/>
                </a:tc>
                <a:tc>
                  <a:txBody>
                    <a:bodyPr/>
                    <a:lstStyle/>
                    <a:p>
                      <a:r>
                        <a:rPr lang="en-US" sz="3200" dirty="0" smtClean="0"/>
                        <a:t>18</a:t>
                      </a:r>
                      <a:endParaRPr lang="en-US" sz="3200" dirty="0"/>
                    </a:p>
                  </a:txBody>
                  <a:tcPr/>
                </a:tc>
                <a:tc>
                  <a:txBody>
                    <a:bodyPr/>
                    <a:lstStyle/>
                    <a:p>
                      <a:r>
                        <a:rPr lang="en-US" sz="3200" dirty="0" smtClean="0"/>
                        <a:t>0.87</a:t>
                      </a:r>
                      <a:endParaRPr lang="en-US" sz="3200" dirty="0"/>
                    </a:p>
                  </a:txBody>
                  <a:tcPr/>
                </a:tc>
              </a:tr>
            </a:tbl>
          </a:graphicData>
        </a:graphic>
      </p:graphicFrame>
      <p:sp>
        <p:nvSpPr>
          <p:cNvPr id="32" name="Picture Placeholder 31"/>
          <p:cNvSpPr>
            <a:spLocks noGrp="1"/>
          </p:cNvSpPr>
          <p:nvPr>
            <p:ph type="pic" sz="quarter" idx="126"/>
          </p:nvPr>
        </p:nvSpPr>
        <p:spPr/>
      </p:sp>
      <p:sp>
        <p:nvSpPr>
          <p:cNvPr id="33" name="Picture Placeholder 32"/>
          <p:cNvSpPr>
            <a:spLocks noGrp="1"/>
          </p:cNvSpPr>
          <p:nvPr>
            <p:ph type="pic" sz="quarter" idx="127"/>
          </p:nvPr>
        </p:nvSpPr>
        <p:spPr/>
      </p:sp>
      <p:sp>
        <p:nvSpPr>
          <p:cNvPr id="34" name="Picture Placeholder 33"/>
          <p:cNvSpPr>
            <a:spLocks noGrp="1"/>
          </p:cNvSpPr>
          <p:nvPr>
            <p:ph type="pic" sz="quarter" idx="128"/>
          </p:nvPr>
        </p:nvSpPr>
        <p:spPr/>
      </p:sp>
      <p:sp>
        <p:nvSpPr>
          <p:cNvPr id="35" name="Picture Placeholder 34"/>
          <p:cNvSpPr>
            <a:spLocks noGrp="1"/>
          </p:cNvSpPr>
          <p:nvPr>
            <p:ph type="pic" sz="quarter" idx="129"/>
          </p:nvPr>
        </p:nvSpPr>
        <p:spPr/>
      </p:sp>
      <p:sp>
        <p:nvSpPr>
          <p:cNvPr id="36" name="Picture Placeholder 35"/>
          <p:cNvSpPr>
            <a:spLocks noGrp="1"/>
          </p:cNvSpPr>
          <p:nvPr>
            <p:ph type="pic" sz="quarter" idx="130"/>
          </p:nvPr>
        </p:nvSpPr>
        <p:spPr/>
      </p:sp>
      <p:sp>
        <p:nvSpPr>
          <p:cNvPr id="37" name="Picture Placeholder 36"/>
          <p:cNvSpPr>
            <a:spLocks noGrp="1"/>
          </p:cNvSpPr>
          <p:nvPr>
            <p:ph type="pic" sz="quarter" idx="131"/>
          </p:nvPr>
        </p:nvSpPr>
        <p:spPr/>
      </p:sp>
      <p:sp>
        <p:nvSpPr>
          <p:cNvPr id="38" name="Picture Placeholder 37"/>
          <p:cNvSpPr>
            <a:spLocks noGrp="1"/>
          </p:cNvSpPr>
          <p:nvPr>
            <p:ph type="pic" sz="quarter" idx="132"/>
          </p:nvPr>
        </p:nvSpPr>
        <p:spPr/>
      </p:sp>
      <p:sp>
        <p:nvSpPr>
          <p:cNvPr id="39" name="Picture Placeholder 38"/>
          <p:cNvSpPr>
            <a:spLocks noGrp="1"/>
          </p:cNvSpPr>
          <p:nvPr>
            <p:ph type="pic" sz="quarter" idx="133"/>
          </p:nvPr>
        </p:nvSpPr>
        <p:spPr/>
      </p:sp>
      <p:sp>
        <p:nvSpPr>
          <p:cNvPr id="40" name="Picture Placeholder 39"/>
          <p:cNvSpPr>
            <a:spLocks noGrp="1"/>
          </p:cNvSpPr>
          <p:nvPr>
            <p:ph type="pic" sz="quarter" idx="134"/>
          </p:nvPr>
        </p:nvSpPr>
        <p:spPr/>
      </p:sp>
      <p:sp>
        <p:nvSpPr>
          <p:cNvPr id="41" name="Picture Placeholder 40"/>
          <p:cNvSpPr>
            <a:spLocks noGrp="1"/>
          </p:cNvSpPr>
          <p:nvPr>
            <p:ph type="pic" sz="quarter" idx="135"/>
          </p:nvPr>
        </p:nvSpPr>
        <p:spPr/>
      </p:sp>
      <p:sp>
        <p:nvSpPr>
          <p:cNvPr id="42" name="Text Placeholder 41"/>
          <p:cNvSpPr>
            <a:spLocks noGrp="1"/>
          </p:cNvSpPr>
          <p:nvPr>
            <p:ph type="body" sz="quarter" idx="136"/>
          </p:nvPr>
        </p:nvSpPr>
        <p:spPr/>
        <p:txBody>
          <a:bodyPr/>
          <a:lstStyle/>
          <a:p>
            <a:endParaRPr lang="en-US" dirty="0"/>
          </a:p>
        </p:txBody>
      </p:sp>
      <p:sp>
        <p:nvSpPr>
          <p:cNvPr id="43" name="Text Placeholder 42"/>
          <p:cNvSpPr>
            <a:spLocks noGrp="1"/>
          </p:cNvSpPr>
          <p:nvPr>
            <p:ph type="body" sz="quarter" idx="137"/>
          </p:nvPr>
        </p:nvSpPr>
        <p:spPr/>
        <p:txBody>
          <a:bodyPr/>
          <a:lstStyle/>
          <a:p>
            <a:endParaRPr lang="en-US" dirty="0"/>
          </a:p>
        </p:txBody>
      </p:sp>
      <p:sp>
        <p:nvSpPr>
          <p:cNvPr id="44" name="Text Placeholder 43"/>
          <p:cNvSpPr>
            <a:spLocks noGrp="1"/>
          </p:cNvSpPr>
          <p:nvPr>
            <p:ph type="body" sz="quarter" idx="138"/>
          </p:nvPr>
        </p:nvSpPr>
        <p:spPr/>
        <p:txBody>
          <a:bodyPr/>
          <a:lstStyle/>
          <a:p>
            <a:endParaRPr lang="en-US" dirty="0"/>
          </a:p>
        </p:txBody>
      </p:sp>
      <p:sp>
        <p:nvSpPr>
          <p:cNvPr id="45" name="Text Placeholder 44"/>
          <p:cNvSpPr>
            <a:spLocks noGrp="1"/>
          </p:cNvSpPr>
          <p:nvPr>
            <p:ph type="body" sz="quarter" idx="139"/>
          </p:nvPr>
        </p:nvSpPr>
        <p:spPr/>
        <p:txBody>
          <a:bodyPr/>
          <a:lstStyle/>
          <a:p>
            <a:endParaRPr lang="en-US" dirty="0"/>
          </a:p>
        </p:txBody>
      </p:sp>
      <p:sp>
        <p:nvSpPr>
          <p:cNvPr id="46" name="Text Placeholder 45"/>
          <p:cNvSpPr>
            <a:spLocks noGrp="1"/>
          </p:cNvSpPr>
          <p:nvPr>
            <p:ph type="body" sz="quarter" idx="140"/>
          </p:nvPr>
        </p:nvSpPr>
        <p:spPr/>
        <p:txBody>
          <a:bodyPr/>
          <a:lstStyle/>
          <a:p>
            <a:endParaRPr lang="en-US" dirty="0"/>
          </a:p>
        </p:txBody>
      </p:sp>
      <p:sp>
        <p:nvSpPr>
          <p:cNvPr id="47" name="Text Placeholder 46"/>
          <p:cNvSpPr>
            <a:spLocks noGrp="1"/>
          </p:cNvSpPr>
          <p:nvPr>
            <p:ph type="body" sz="quarter" idx="141"/>
          </p:nvPr>
        </p:nvSpPr>
        <p:spPr/>
        <p:txBody>
          <a:bodyPr/>
          <a:lstStyle/>
          <a:p>
            <a:endParaRPr lang="en-US" dirty="0"/>
          </a:p>
        </p:txBody>
      </p:sp>
      <p:sp>
        <p:nvSpPr>
          <p:cNvPr id="48" name="Text Placeholder 47"/>
          <p:cNvSpPr>
            <a:spLocks noGrp="1"/>
          </p:cNvSpPr>
          <p:nvPr>
            <p:ph type="body" sz="quarter" idx="142"/>
          </p:nvPr>
        </p:nvSpPr>
        <p:spPr/>
        <p:txBody>
          <a:bodyPr/>
          <a:lstStyle/>
          <a:p>
            <a:endParaRPr lang="en-US" dirty="0"/>
          </a:p>
        </p:txBody>
      </p:sp>
      <p:sp>
        <p:nvSpPr>
          <p:cNvPr id="49" name="Text Placeholder 48"/>
          <p:cNvSpPr>
            <a:spLocks noGrp="1"/>
          </p:cNvSpPr>
          <p:nvPr>
            <p:ph type="body" sz="quarter" idx="143"/>
          </p:nvPr>
        </p:nvSpPr>
        <p:spPr/>
        <p:txBody>
          <a:bodyPr/>
          <a:lstStyle/>
          <a:p>
            <a:endParaRPr lang="en-US" dirty="0"/>
          </a:p>
        </p:txBody>
      </p:sp>
      <p:sp>
        <p:nvSpPr>
          <p:cNvPr id="50" name="Text Placeholder 49"/>
          <p:cNvSpPr>
            <a:spLocks noGrp="1"/>
          </p:cNvSpPr>
          <p:nvPr>
            <p:ph type="body" sz="quarter" idx="144"/>
          </p:nvPr>
        </p:nvSpPr>
        <p:spPr/>
        <p:txBody>
          <a:bodyPr/>
          <a:lstStyle/>
          <a:p>
            <a:endParaRPr lang="en-US" dirty="0"/>
          </a:p>
        </p:txBody>
      </p:sp>
      <p:sp>
        <p:nvSpPr>
          <p:cNvPr id="51" name="Text Placeholder 50"/>
          <p:cNvSpPr>
            <a:spLocks noGrp="1"/>
          </p:cNvSpPr>
          <p:nvPr>
            <p:ph type="body" sz="quarter" idx="145"/>
          </p:nvPr>
        </p:nvSpPr>
        <p:spPr/>
        <p:txBody>
          <a:bodyPr/>
          <a:lstStyle/>
          <a:p>
            <a:endParaRPr lang="en-US" dirty="0"/>
          </a:p>
        </p:txBody>
      </p:sp>
      <p:sp>
        <p:nvSpPr>
          <p:cNvPr id="52" name="Text Placeholder 51"/>
          <p:cNvSpPr>
            <a:spLocks noGrp="1"/>
          </p:cNvSpPr>
          <p:nvPr>
            <p:ph type="body" sz="quarter" idx="146"/>
          </p:nvPr>
        </p:nvSpPr>
        <p:spPr/>
        <p:txBody>
          <a:bodyPr/>
          <a:lstStyle/>
          <a:p>
            <a:endParaRPr lang="en-US" dirty="0"/>
          </a:p>
        </p:txBody>
      </p:sp>
      <p:sp>
        <p:nvSpPr>
          <p:cNvPr id="53" name="Text Placeholder 52"/>
          <p:cNvSpPr>
            <a:spLocks noGrp="1"/>
          </p:cNvSpPr>
          <p:nvPr>
            <p:ph type="body" sz="quarter" idx="147"/>
          </p:nvPr>
        </p:nvSpPr>
        <p:spPr/>
        <p:txBody>
          <a:bodyPr/>
          <a:lstStyle/>
          <a:p>
            <a:endParaRPr lang="en-US" dirty="0"/>
          </a:p>
        </p:txBody>
      </p:sp>
      <p:sp>
        <p:nvSpPr>
          <p:cNvPr id="54" name="Text Placeholder 53"/>
          <p:cNvSpPr>
            <a:spLocks noGrp="1"/>
          </p:cNvSpPr>
          <p:nvPr>
            <p:ph type="body" sz="quarter" idx="148"/>
          </p:nvPr>
        </p:nvSpPr>
        <p:spPr/>
        <p:txBody>
          <a:bodyPr/>
          <a:lstStyle/>
          <a:p>
            <a:endParaRPr lang="en-US" dirty="0"/>
          </a:p>
        </p:txBody>
      </p:sp>
      <p:sp>
        <p:nvSpPr>
          <p:cNvPr id="55" name="Text Placeholder 54"/>
          <p:cNvSpPr>
            <a:spLocks noGrp="1"/>
          </p:cNvSpPr>
          <p:nvPr>
            <p:ph type="body" sz="quarter" idx="149"/>
          </p:nvPr>
        </p:nvSpPr>
        <p:spPr/>
        <p:txBody>
          <a:bodyPr/>
          <a:lstStyle/>
          <a:p>
            <a:endParaRPr lang="en-US" dirty="0"/>
          </a:p>
        </p:txBody>
      </p:sp>
      <p:sp>
        <p:nvSpPr>
          <p:cNvPr id="56" name="Text Placeholder 55"/>
          <p:cNvSpPr>
            <a:spLocks noGrp="1"/>
          </p:cNvSpPr>
          <p:nvPr>
            <p:ph type="body" sz="quarter" idx="150"/>
          </p:nvPr>
        </p:nvSpPr>
        <p:spPr>
          <a:xfrm>
            <a:off x="5932593" y="3185162"/>
            <a:ext cx="31998968" cy="923330"/>
          </a:xfrm>
        </p:spPr>
        <p:txBody>
          <a:bodyPr>
            <a:spAutoFit/>
          </a:bodyPr>
          <a:lstStyle/>
          <a:p>
            <a:r>
              <a:rPr lang="en-US" dirty="0" smtClean="0"/>
              <a:t>The Eye Center of Columbus, Columbus, Ohio </a:t>
            </a:r>
            <a:endParaRPr lang="en-US" dirty="0"/>
          </a:p>
        </p:txBody>
      </p:sp>
      <p:sp>
        <p:nvSpPr>
          <p:cNvPr id="57" name="Text Placeholder 56"/>
          <p:cNvSpPr>
            <a:spLocks noGrp="1"/>
          </p:cNvSpPr>
          <p:nvPr>
            <p:ph type="body" sz="quarter" idx="151"/>
          </p:nvPr>
        </p:nvSpPr>
        <p:spPr/>
        <p:txBody>
          <a:bodyPr/>
          <a:lstStyle/>
          <a:p>
            <a:r>
              <a:rPr lang="en-US" dirty="0" err="1" smtClean="0"/>
              <a:t>Srinivas</a:t>
            </a:r>
            <a:r>
              <a:rPr lang="en-US" dirty="0" smtClean="0"/>
              <a:t> </a:t>
            </a:r>
            <a:r>
              <a:rPr lang="en-US" dirty="0" err="1" smtClean="0"/>
              <a:t>Sai</a:t>
            </a:r>
            <a:r>
              <a:rPr lang="en-US" dirty="0" smtClean="0"/>
              <a:t> A. </a:t>
            </a:r>
            <a:r>
              <a:rPr lang="en-US" dirty="0" err="1" smtClean="0"/>
              <a:t>Kondapalli</a:t>
            </a:r>
            <a:r>
              <a:rPr lang="en-US" dirty="0" smtClean="0"/>
              <a:t>, Craig N. </a:t>
            </a:r>
            <a:r>
              <a:rPr lang="en-US" dirty="0" err="1" smtClean="0"/>
              <a:t>Czyz</a:t>
            </a:r>
            <a:r>
              <a:rPr lang="en-US" dirty="0" smtClean="0"/>
              <a:t>, Kenneth V. Cahill, Jill A. Foster, Robert H. Hill </a:t>
            </a:r>
            <a:endParaRPr lang="en-US" dirty="0"/>
          </a:p>
        </p:txBody>
      </p:sp>
      <p:sp>
        <p:nvSpPr>
          <p:cNvPr id="58" name="Text Placeholder 3"/>
          <p:cNvSpPr>
            <a:spLocks noGrp="1"/>
          </p:cNvSpPr>
          <p:nvPr>
            <p:ph type="body" sz="quarter" idx="11"/>
          </p:nvPr>
        </p:nvSpPr>
        <p:spPr>
          <a:xfrm>
            <a:off x="904188" y="19792780"/>
            <a:ext cx="10048875" cy="754045"/>
          </a:xfrm>
          <a:solidFill>
            <a:schemeClr val="accent1">
              <a:lumMod val="75000"/>
            </a:schemeClr>
          </a:solidFill>
        </p:spPr>
        <p:txBody>
          <a:bodyPr/>
          <a:lstStyle/>
          <a:p>
            <a:r>
              <a:rPr lang="en-US" dirty="0" smtClean="0"/>
              <a:t>Objectives</a:t>
            </a:r>
            <a:endParaRPr lang="en-US" dirty="0"/>
          </a:p>
        </p:txBody>
      </p:sp>
      <p:grpSp>
        <p:nvGrpSpPr>
          <p:cNvPr id="70" name="Group 69"/>
          <p:cNvGrpSpPr/>
          <p:nvPr/>
        </p:nvGrpSpPr>
        <p:grpSpPr>
          <a:xfrm>
            <a:off x="12647852" y="10560908"/>
            <a:ext cx="7159752" cy="9299663"/>
            <a:chOff x="12647852" y="10135226"/>
            <a:chExt cx="7159752" cy="9299663"/>
          </a:xfrm>
        </p:grpSpPr>
        <p:pic>
          <p:nvPicPr>
            <p:cNvPr id="5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47852" y="14064436"/>
              <a:ext cx="7159752" cy="5370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3"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52443" y="10135226"/>
              <a:ext cx="7155161" cy="394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pic>
        <p:nvPicPr>
          <p:cNvPr id="64"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34489" y="23030877"/>
            <a:ext cx="7159752" cy="5369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4" name="Text Placeholder 10"/>
          <p:cNvSpPr>
            <a:spLocks noGrp="1"/>
          </p:cNvSpPr>
          <p:nvPr>
            <p:ph type="body" sz="quarter" idx="24"/>
          </p:nvPr>
        </p:nvSpPr>
        <p:spPr>
          <a:xfrm>
            <a:off x="22269450" y="20324341"/>
            <a:ext cx="10058400" cy="754045"/>
          </a:xfrm>
          <a:solidFill>
            <a:schemeClr val="accent1">
              <a:lumMod val="75000"/>
            </a:schemeClr>
          </a:solidFill>
        </p:spPr>
        <p:txBody>
          <a:bodyPr/>
          <a:lstStyle/>
          <a:p>
            <a:r>
              <a:rPr lang="en-US" dirty="0" smtClean="0"/>
              <a:t>Results</a:t>
            </a:r>
            <a:endParaRPr lang="en-US" dirty="0"/>
          </a:p>
        </p:txBody>
      </p:sp>
      <p:sp>
        <p:nvSpPr>
          <p:cNvPr id="78" name="Text Placeholder 12"/>
          <p:cNvSpPr>
            <a:spLocks noGrp="1"/>
          </p:cNvSpPr>
          <p:nvPr>
            <p:ph type="body" sz="quarter" idx="26"/>
          </p:nvPr>
        </p:nvSpPr>
        <p:spPr>
          <a:xfrm>
            <a:off x="32954913" y="13383964"/>
            <a:ext cx="10047287" cy="846137"/>
          </a:xfrm>
        </p:spPr>
        <p:txBody>
          <a:bodyPr/>
          <a:lstStyle/>
          <a:p>
            <a:r>
              <a:rPr lang="en-US" i="1" dirty="0" smtClean="0"/>
              <a:t>Table 2. Patient self grading results. </a:t>
            </a:r>
            <a:endParaRPr lang="en-US" i="1" dirty="0"/>
          </a:p>
        </p:txBody>
      </p:sp>
      <p:sp>
        <p:nvSpPr>
          <p:cNvPr id="72" name="Picture Placeholder 71"/>
          <p:cNvSpPr>
            <a:spLocks noGrp="1"/>
          </p:cNvSpPr>
          <p:nvPr>
            <p:ph type="pic" sz="quarter" idx="18"/>
          </p:nvPr>
        </p:nvSpPr>
        <p:spPr/>
      </p:sp>
      <p:graphicFrame>
        <p:nvGraphicFramePr>
          <p:cNvPr id="81" name="Picture Placeholder 64"/>
          <p:cNvGraphicFramePr>
            <a:graphicFrameLocks/>
          </p:cNvGraphicFramePr>
          <p:nvPr>
            <p:extLst>
              <p:ext uri="{D42A27DB-BD31-4B8C-83A1-F6EECF244321}">
                <p14:modId xmlns:p14="http://schemas.microsoft.com/office/powerpoint/2010/main" val="260745155"/>
              </p:ext>
            </p:extLst>
          </p:nvPr>
        </p:nvGraphicFramePr>
        <p:xfrm>
          <a:off x="33054197" y="14542935"/>
          <a:ext cx="9765912" cy="6048152"/>
        </p:xfrm>
        <a:graphic>
          <a:graphicData uri="http://schemas.openxmlformats.org/drawingml/2006/table">
            <a:tbl>
              <a:tblPr firstRow="1" bandRow="1">
                <a:tableStyleId>{5C22544A-7EE6-4342-B048-85BDC9FD1C3A}</a:tableStyleId>
              </a:tblPr>
              <a:tblGrid>
                <a:gridCol w="2759765"/>
                <a:gridCol w="2123191"/>
                <a:gridCol w="2441478"/>
                <a:gridCol w="2441478"/>
              </a:tblGrid>
              <a:tr h="1525102">
                <a:tc>
                  <a:txBody>
                    <a:bodyPr/>
                    <a:lstStyle/>
                    <a:p>
                      <a:endParaRPr lang="en-US" sz="3200" dirty="0"/>
                    </a:p>
                  </a:txBody>
                  <a:tcPr/>
                </a:tc>
                <a:tc>
                  <a:txBody>
                    <a:bodyPr/>
                    <a:lstStyle/>
                    <a:p>
                      <a:r>
                        <a:rPr lang="en-US" sz="3200" dirty="0" smtClean="0"/>
                        <a:t>Total CG Side</a:t>
                      </a:r>
                      <a:r>
                        <a:rPr lang="en-US" sz="3200" baseline="0" dirty="0" smtClean="0"/>
                        <a:t> Superior</a:t>
                      </a:r>
                      <a:endParaRPr lang="en-US" sz="3200" dirty="0"/>
                    </a:p>
                  </a:txBody>
                  <a:tcPr/>
                </a:tc>
                <a:tc>
                  <a:txBody>
                    <a:bodyPr/>
                    <a:lstStyle/>
                    <a:p>
                      <a:r>
                        <a:rPr lang="en-US" sz="3200" dirty="0" smtClean="0"/>
                        <a:t>Total CG Side</a:t>
                      </a:r>
                      <a:r>
                        <a:rPr lang="en-US" sz="3200" baseline="0" dirty="0" smtClean="0"/>
                        <a:t> Inferior</a:t>
                      </a:r>
                      <a:endParaRPr lang="en-US" sz="3200" dirty="0"/>
                    </a:p>
                  </a:txBody>
                  <a:tcPr/>
                </a:tc>
                <a:tc>
                  <a:txBody>
                    <a:bodyPr/>
                    <a:lstStyle/>
                    <a:p>
                      <a:r>
                        <a:rPr lang="en-US" sz="3200" dirty="0" smtClean="0"/>
                        <a:t>p-value </a:t>
                      </a:r>
                      <a:endParaRPr lang="en-US" sz="3200" dirty="0"/>
                    </a:p>
                  </a:txBody>
                  <a:tcPr/>
                </a:tc>
              </a:tr>
              <a:tr h="729472">
                <a:tc>
                  <a:txBody>
                    <a:bodyPr/>
                    <a:lstStyle/>
                    <a:p>
                      <a:r>
                        <a:rPr lang="en-US" sz="3200" dirty="0" smtClean="0"/>
                        <a:t>Bruising POD</a:t>
                      </a:r>
                      <a:r>
                        <a:rPr lang="en-US" sz="3200" baseline="0" dirty="0" smtClean="0"/>
                        <a:t> 1</a:t>
                      </a:r>
                      <a:endParaRPr lang="en-US" sz="3200" dirty="0"/>
                    </a:p>
                  </a:txBody>
                  <a:tcPr/>
                </a:tc>
                <a:tc>
                  <a:txBody>
                    <a:bodyPr/>
                    <a:lstStyle/>
                    <a:p>
                      <a:r>
                        <a:rPr lang="en-US" sz="3200" dirty="0" smtClean="0"/>
                        <a:t>37</a:t>
                      </a:r>
                      <a:endParaRPr lang="en-US" sz="3200" dirty="0"/>
                    </a:p>
                  </a:txBody>
                  <a:tcPr/>
                </a:tc>
                <a:tc>
                  <a:txBody>
                    <a:bodyPr/>
                    <a:lstStyle/>
                    <a:p>
                      <a:r>
                        <a:rPr lang="en-US" sz="3200" dirty="0" smtClean="0"/>
                        <a:t>31</a:t>
                      </a:r>
                      <a:endParaRPr lang="en-US" sz="3200" dirty="0"/>
                    </a:p>
                  </a:txBody>
                  <a:tcPr/>
                </a:tc>
                <a:tc>
                  <a:txBody>
                    <a:bodyPr/>
                    <a:lstStyle/>
                    <a:p>
                      <a:r>
                        <a:rPr lang="en-US" sz="3200" dirty="0" smtClean="0"/>
                        <a:t>0.54</a:t>
                      </a:r>
                      <a:endParaRPr lang="en-US" sz="3200" dirty="0"/>
                    </a:p>
                  </a:txBody>
                  <a:tcPr/>
                </a:tc>
              </a:tr>
              <a:tr h="729472">
                <a:tc>
                  <a:txBody>
                    <a:bodyPr/>
                    <a:lstStyle/>
                    <a:p>
                      <a:r>
                        <a:rPr lang="en-US" sz="3200" dirty="0" smtClean="0"/>
                        <a:t>Bruising POD</a:t>
                      </a:r>
                      <a:r>
                        <a:rPr lang="en-US" sz="3200" baseline="0" dirty="0" smtClean="0"/>
                        <a:t> 4</a:t>
                      </a:r>
                      <a:endParaRPr lang="en-US" sz="3200" dirty="0"/>
                    </a:p>
                  </a:txBody>
                  <a:tcPr/>
                </a:tc>
                <a:tc>
                  <a:txBody>
                    <a:bodyPr/>
                    <a:lstStyle/>
                    <a:p>
                      <a:r>
                        <a:rPr lang="en-US" sz="3200" dirty="0" smtClean="0"/>
                        <a:t>48</a:t>
                      </a:r>
                      <a:endParaRPr lang="en-US" sz="3200" dirty="0"/>
                    </a:p>
                  </a:txBody>
                  <a:tcPr/>
                </a:tc>
                <a:tc>
                  <a:txBody>
                    <a:bodyPr/>
                    <a:lstStyle/>
                    <a:p>
                      <a:r>
                        <a:rPr lang="en-US" sz="3200" dirty="0" smtClean="0"/>
                        <a:t>31</a:t>
                      </a:r>
                      <a:endParaRPr lang="en-US" sz="3200" dirty="0"/>
                    </a:p>
                  </a:txBody>
                  <a:tcPr/>
                </a:tc>
                <a:tc>
                  <a:txBody>
                    <a:bodyPr/>
                    <a:lstStyle/>
                    <a:p>
                      <a:r>
                        <a:rPr lang="en-US" sz="3200" dirty="0" smtClean="0"/>
                        <a:t>0.07</a:t>
                      </a:r>
                      <a:endParaRPr lang="en-US" sz="3200" dirty="0"/>
                    </a:p>
                  </a:txBody>
                  <a:tcPr/>
                </a:tc>
              </a:tr>
              <a:tr h="729472">
                <a:tc>
                  <a:txBody>
                    <a:bodyPr/>
                    <a:lstStyle/>
                    <a:p>
                      <a:r>
                        <a:rPr lang="en-US" sz="3200" dirty="0" smtClean="0"/>
                        <a:t>Bruising POD 7</a:t>
                      </a:r>
                      <a:endParaRPr lang="en-US" sz="3200" dirty="0"/>
                    </a:p>
                  </a:txBody>
                  <a:tcPr/>
                </a:tc>
                <a:tc>
                  <a:txBody>
                    <a:bodyPr/>
                    <a:lstStyle/>
                    <a:p>
                      <a:r>
                        <a:rPr lang="en-US" sz="3200" dirty="0" smtClean="0"/>
                        <a:t>53</a:t>
                      </a:r>
                      <a:endParaRPr lang="en-US" sz="3200" dirty="0"/>
                    </a:p>
                  </a:txBody>
                  <a:tcPr/>
                </a:tc>
                <a:tc>
                  <a:txBody>
                    <a:bodyPr/>
                    <a:lstStyle/>
                    <a:p>
                      <a:r>
                        <a:rPr lang="en-US" sz="3200" dirty="0" smtClean="0"/>
                        <a:t>39</a:t>
                      </a:r>
                      <a:endParaRPr lang="en-US" sz="3200" dirty="0"/>
                    </a:p>
                  </a:txBody>
                  <a:tcPr/>
                </a:tc>
                <a:tc>
                  <a:txBody>
                    <a:bodyPr/>
                    <a:lstStyle/>
                    <a:p>
                      <a:r>
                        <a:rPr lang="en-US" sz="3200" dirty="0" smtClean="0"/>
                        <a:t>0.18</a:t>
                      </a:r>
                      <a:endParaRPr lang="en-US" sz="3200" dirty="0"/>
                    </a:p>
                  </a:txBody>
                  <a:tcPr/>
                </a:tc>
              </a:tr>
              <a:tr h="0">
                <a:tc>
                  <a:txBody>
                    <a:bodyPr/>
                    <a:lstStyle/>
                    <a:p>
                      <a:endParaRPr lang="en-US" sz="100" dirty="0"/>
                    </a:p>
                  </a:txBody>
                  <a:tcPr>
                    <a:solidFill>
                      <a:schemeClr val="accent1">
                        <a:lumMod val="60000"/>
                        <a:lumOff val="40000"/>
                      </a:schemeClr>
                    </a:solidFill>
                  </a:tcPr>
                </a:tc>
                <a:tc>
                  <a:txBody>
                    <a:bodyPr/>
                    <a:lstStyle/>
                    <a:p>
                      <a:endParaRPr lang="en-US" sz="100" dirty="0"/>
                    </a:p>
                  </a:txBody>
                  <a:tcPr>
                    <a:solidFill>
                      <a:schemeClr val="accent1">
                        <a:lumMod val="60000"/>
                        <a:lumOff val="40000"/>
                      </a:schemeClr>
                    </a:solidFill>
                  </a:tcPr>
                </a:tc>
                <a:tc>
                  <a:txBody>
                    <a:bodyPr/>
                    <a:lstStyle/>
                    <a:p>
                      <a:endParaRPr lang="en-US" sz="100" dirty="0"/>
                    </a:p>
                  </a:txBody>
                  <a:tcPr>
                    <a:solidFill>
                      <a:schemeClr val="accent1">
                        <a:lumMod val="60000"/>
                        <a:lumOff val="40000"/>
                      </a:schemeClr>
                    </a:solidFill>
                  </a:tcPr>
                </a:tc>
                <a:tc>
                  <a:txBody>
                    <a:bodyPr/>
                    <a:lstStyle/>
                    <a:p>
                      <a:endParaRPr lang="en-US" sz="100" dirty="0"/>
                    </a:p>
                  </a:txBody>
                  <a:tcPr>
                    <a:solidFill>
                      <a:schemeClr val="accent1">
                        <a:lumMod val="60000"/>
                        <a:lumOff val="40000"/>
                      </a:schemeClr>
                    </a:solidFill>
                  </a:tcPr>
                </a:tc>
              </a:tr>
              <a:tr h="729472">
                <a:tc>
                  <a:txBody>
                    <a:bodyPr/>
                    <a:lstStyle/>
                    <a:p>
                      <a:r>
                        <a:rPr lang="en-US" sz="3200" dirty="0" smtClean="0"/>
                        <a:t>Edema POD 1</a:t>
                      </a:r>
                      <a:endParaRPr lang="en-US" sz="3200" dirty="0"/>
                    </a:p>
                  </a:txBody>
                  <a:tcPr/>
                </a:tc>
                <a:tc>
                  <a:txBody>
                    <a:bodyPr/>
                    <a:lstStyle/>
                    <a:p>
                      <a:r>
                        <a:rPr lang="en-US" sz="3200" dirty="0" smtClean="0"/>
                        <a:t>21</a:t>
                      </a:r>
                      <a:endParaRPr lang="en-US" sz="3200" dirty="0"/>
                    </a:p>
                  </a:txBody>
                  <a:tcPr/>
                </a:tc>
                <a:tc>
                  <a:txBody>
                    <a:bodyPr/>
                    <a:lstStyle/>
                    <a:p>
                      <a:r>
                        <a:rPr lang="en-US" sz="3200" dirty="0" smtClean="0"/>
                        <a:t>31</a:t>
                      </a:r>
                      <a:endParaRPr lang="en-US" sz="3200" dirty="0"/>
                    </a:p>
                  </a:txBody>
                  <a:tcPr/>
                </a:tc>
                <a:tc>
                  <a:txBody>
                    <a:bodyPr/>
                    <a:lstStyle/>
                    <a:p>
                      <a:r>
                        <a:rPr lang="en-US" sz="3200" dirty="0" smtClean="0"/>
                        <a:t>0.21</a:t>
                      </a:r>
                      <a:endParaRPr lang="en-US" sz="3200" dirty="0"/>
                    </a:p>
                  </a:txBody>
                  <a:tcPr/>
                </a:tc>
              </a:tr>
              <a:tr h="729472">
                <a:tc>
                  <a:txBody>
                    <a:bodyPr/>
                    <a:lstStyle/>
                    <a:p>
                      <a:r>
                        <a:rPr lang="en-US" sz="3200" dirty="0" smtClean="0"/>
                        <a:t>Edema POD</a:t>
                      </a:r>
                      <a:r>
                        <a:rPr lang="en-US" sz="3200" baseline="0" dirty="0" smtClean="0"/>
                        <a:t> 4</a:t>
                      </a:r>
                      <a:endParaRPr lang="en-US" sz="3200" dirty="0"/>
                    </a:p>
                  </a:txBody>
                  <a:tcPr/>
                </a:tc>
                <a:tc>
                  <a:txBody>
                    <a:bodyPr/>
                    <a:lstStyle/>
                    <a:p>
                      <a:r>
                        <a:rPr lang="en-US" sz="3200" dirty="0" smtClean="0"/>
                        <a:t>21</a:t>
                      </a:r>
                      <a:endParaRPr lang="en-US" sz="3200" dirty="0"/>
                    </a:p>
                  </a:txBody>
                  <a:tcPr/>
                </a:tc>
                <a:tc>
                  <a:txBody>
                    <a:bodyPr/>
                    <a:lstStyle/>
                    <a:p>
                      <a:r>
                        <a:rPr lang="en-US" sz="3200" dirty="0" smtClean="0"/>
                        <a:t>20</a:t>
                      </a:r>
                      <a:endParaRPr lang="en-US" sz="3200" dirty="0"/>
                    </a:p>
                  </a:txBody>
                  <a:tcPr/>
                </a:tc>
                <a:tc>
                  <a:txBody>
                    <a:bodyPr/>
                    <a:lstStyle/>
                    <a:p>
                      <a:r>
                        <a:rPr lang="en-US" sz="3200" dirty="0" smtClean="0"/>
                        <a:t>0.99</a:t>
                      </a:r>
                      <a:endParaRPr lang="en-US" sz="3200" dirty="0"/>
                    </a:p>
                  </a:txBody>
                  <a:tcPr/>
                </a:tc>
              </a:tr>
              <a:tr h="729472">
                <a:tc>
                  <a:txBody>
                    <a:bodyPr/>
                    <a:lstStyle/>
                    <a:p>
                      <a:r>
                        <a:rPr lang="en-US" sz="3200" dirty="0" smtClean="0"/>
                        <a:t>Edema POD 7</a:t>
                      </a:r>
                      <a:endParaRPr lang="en-US" sz="3200" dirty="0"/>
                    </a:p>
                  </a:txBody>
                  <a:tcPr/>
                </a:tc>
                <a:tc>
                  <a:txBody>
                    <a:bodyPr/>
                    <a:lstStyle/>
                    <a:p>
                      <a:r>
                        <a:rPr lang="en-US" sz="3200" dirty="0" smtClean="0"/>
                        <a:t>20</a:t>
                      </a:r>
                      <a:endParaRPr lang="en-US" sz="3200" dirty="0"/>
                    </a:p>
                  </a:txBody>
                  <a:tcPr/>
                </a:tc>
                <a:tc>
                  <a:txBody>
                    <a:bodyPr/>
                    <a:lstStyle/>
                    <a:p>
                      <a:r>
                        <a:rPr lang="en-US" sz="3200" dirty="0" smtClean="0"/>
                        <a:t>32</a:t>
                      </a:r>
                      <a:endParaRPr lang="en-US" sz="3200" dirty="0"/>
                    </a:p>
                  </a:txBody>
                  <a:tcPr/>
                </a:tc>
                <a:tc>
                  <a:txBody>
                    <a:bodyPr/>
                    <a:lstStyle/>
                    <a:p>
                      <a:r>
                        <a:rPr lang="en-US" sz="3200" dirty="0" smtClean="0"/>
                        <a:t>0.13</a:t>
                      </a:r>
                      <a:endParaRPr lang="en-US" sz="3200" dirty="0"/>
                    </a:p>
                  </a:txBody>
                  <a:tcPr/>
                </a:tc>
              </a:tr>
            </a:tbl>
          </a:graphicData>
        </a:graphic>
      </p:graphicFrame>
      <p:sp>
        <p:nvSpPr>
          <p:cNvPr id="84" name="Text Placeholder 12"/>
          <p:cNvSpPr>
            <a:spLocks noGrp="1"/>
          </p:cNvSpPr>
          <p:nvPr>
            <p:ph type="body" sz="quarter" idx="26"/>
          </p:nvPr>
        </p:nvSpPr>
        <p:spPr>
          <a:xfrm>
            <a:off x="32962850" y="20592811"/>
            <a:ext cx="10047288" cy="846137"/>
          </a:xfrm>
        </p:spPr>
        <p:txBody>
          <a:bodyPr/>
          <a:lstStyle/>
          <a:p>
            <a:r>
              <a:rPr lang="en-US" i="1" dirty="0" smtClean="0"/>
              <a:t>Table 3. </a:t>
            </a:r>
            <a:r>
              <a:rPr lang="en-US" i="1" dirty="0" err="1" smtClean="0"/>
              <a:t>Gradings</a:t>
            </a:r>
            <a:r>
              <a:rPr lang="en-US" i="1" dirty="0" smtClean="0"/>
              <a:t> of post-operative photographs. </a:t>
            </a:r>
            <a:endParaRPr lang="en-US" i="1" dirty="0"/>
          </a:p>
        </p:txBody>
      </p:sp>
      <p:sp>
        <p:nvSpPr>
          <p:cNvPr id="85" name="Text Placeholder 12"/>
          <p:cNvSpPr>
            <a:spLocks noGrp="1"/>
          </p:cNvSpPr>
          <p:nvPr>
            <p:ph type="body" sz="quarter" idx="26"/>
          </p:nvPr>
        </p:nvSpPr>
        <p:spPr>
          <a:xfrm>
            <a:off x="22261512" y="29697168"/>
            <a:ext cx="10047288" cy="846137"/>
          </a:xfrm>
        </p:spPr>
        <p:txBody>
          <a:bodyPr/>
          <a:lstStyle/>
          <a:p>
            <a:r>
              <a:rPr lang="en-US" i="1" dirty="0" smtClean="0"/>
              <a:t>Table 1. Number of intraoperative “bleeders.” </a:t>
            </a:r>
            <a:endParaRPr lang="en-US" i="1" dirty="0"/>
          </a:p>
        </p:txBody>
      </p:sp>
      <p:sp>
        <p:nvSpPr>
          <p:cNvPr id="86" name="Text Placeholder 12"/>
          <p:cNvSpPr>
            <a:spLocks noGrp="1"/>
          </p:cNvSpPr>
          <p:nvPr>
            <p:ph type="body" sz="quarter" idx="26"/>
          </p:nvPr>
        </p:nvSpPr>
        <p:spPr>
          <a:xfrm>
            <a:off x="22163673" y="19340867"/>
            <a:ext cx="10047288" cy="846137"/>
          </a:xfrm>
        </p:spPr>
        <p:txBody>
          <a:bodyPr/>
          <a:lstStyle/>
          <a:p>
            <a:r>
              <a:rPr lang="en-US" i="1" dirty="0" smtClean="0"/>
              <a:t>Fig 3. Example of post-operative day 1 photographs</a:t>
            </a:r>
            <a:endParaRPr lang="en-US" i="1" dirty="0"/>
          </a:p>
        </p:txBody>
      </p:sp>
      <p:sp>
        <p:nvSpPr>
          <p:cNvPr id="87" name="Text Placeholder 12"/>
          <p:cNvSpPr>
            <a:spLocks noGrp="1"/>
          </p:cNvSpPr>
          <p:nvPr>
            <p:ph type="body" sz="quarter" idx="26"/>
          </p:nvPr>
        </p:nvSpPr>
        <p:spPr>
          <a:xfrm>
            <a:off x="11588753" y="28371843"/>
            <a:ext cx="10047288" cy="846137"/>
          </a:xfrm>
        </p:spPr>
        <p:txBody>
          <a:bodyPr/>
          <a:lstStyle/>
          <a:p>
            <a:r>
              <a:rPr lang="en-US" i="1" dirty="0" smtClean="0"/>
              <a:t>Fig 2. “Bleeder” (arrow) </a:t>
            </a:r>
            <a:endParaRPr lang="en-US" i="1" dirty="0"/>
          </a:p>
        </p:txBody>
      </p:sp>
      <p:sp>
        <p:nvSpPr>
          <p:cNvPr id="88" name="Text Placeholder 12"/>
          <p:cNvSpPr>
            <a:spLocks noGrp="1"/>
          </p:cNvSpPr>
          <p:nvPr>
            <p:ph type="body" sz="quarter" idx="26"/>
          </p:nvPr>
        </p:nvSpPr>
        <p:spPr>
          <a:xfrm>
            <a:off x="11587165" y="19931252"/>
            <a:ext cx="10047288" cy="1231084"/>
          </a:xfrm>
        </p:spPr>
        <p:txBody>
          <a:bodyPr/>
          <a:lstStyle/>
          <a:p>
            <a:r>
              <a:rPr lang="en-US" i="1" dirty="0" smtClean="0"/>
              <a:t>Fig. 1. Initial skin incisions made (top), cotton gauze (left) and kaolin impregnated gauze (right) in place for 4.5 minutes</a:t>
            </a:r>
            <a:endParaRPr lang="en-US" i="1" dirty="0"/>
          </a:p>
        </p:txBody>
      </p:sp>
      <p:sp>
        <p:nvSpPr>
          <p:cNvPr id="73" name="Right Arrow 72"/>
          <p:cNvSpPr/>
          <p:nvPr/>
        </p:nvSpPr>
        <p:spPr>
          <a:xfrm rot="5400000">
            <a:off x="15176858" y="23554087"/>
            <a:ext cx="1842766" cy="86224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1" name="Picture 7" descr="http://www.tacticaldistributors.com/media/catalog/product/cache/1/image/720x/9df78eab33525d08d6e5fb8d27136e95/z/_/z_fold_combat_gauz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0235" y="25160920"/>
            <a:ext cx="6572140" cy="6572141"/>
          </a:xfrm>
          <a:prstGeom prst="rect">
            <a:avLst/>
          </a:prstGeom>
          <a:noFill/>
          <a:extLst>
            <a:ext uri="{909E8E84-426E-40DD-AFC4-6F175D3DCCD1}">
              <a14:hiddenFill xmlns:a14="http://schemas.microsoft.com/office/drawing/2010/main">
                <a:solidFill>
                  <a:srgbClr val="FFFFFF"/>
                </a:solidFill>
              </a14:hiddenFill>
            </a:ext>
          </a:extLst>
        </p:spPr>
      </p:pic>
      <p:grpSp>
        <p:nvGrpSpPr>
          <p:cNvPr id="91" name="Group 90"/>
          <p:cNvGrpSpPr/>
          <p:nvPr/>
        </p:nvGrpSpPr>
        <p:grpSpPr>
          <a:xfrm>
            <a:off x="23721524" y="10116206"/>
            <a:ext cx="6185916" cy="8322869"/>
            <a:chOff x="635000" y="2775284"/>
            <a:chExt cx="5623560" cy="7498080"/>
          </a:xfrm>
        </p:grpSpPr>
        <p:pic>
          <p:nvPicPr>
            <p:cNvPr id="92" name="Picture 2" descr="C:\Users\Srinivas Sai\Desktop\Research Photos\IMG_029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5000" y="2775284"/>
              <a:ext cx="2811780" cy="3749040"/>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3" descr="C:\Users\Srinivas Sai\Desktop\Research Photos\IMG_0293.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46780" y="2775284"/>
              <a:ext cx="2811780" cy="3749040"/>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4" descr="C:\Users\Srinivas Sai\Desktop\Research Photos\IMG_0295.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5000" y="6524324"/>
              <a:ext cx="2811780" cy="3749040"/>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8" descr="C:\Users\Srinivas Sai\Desktop\Research Photos\IMG_030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42208" y="6524324"/>
              <a:ext cx="2816352" cy="211226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theme/theme1.xml><?xml version="1.0" encoding="utf-8"?>
<a:theme xmlns:a="http://schemas.openxmlformats.org/drawingml/2006/main" name="PosterPresentations.com-36x48-Template-V2b">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ight Highlight">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PosterPresentations.com-36x48-Template-V2b</Template>
  <TotalTime>19159</TotalTime>
  <Words>929</Words>
  <Application>Microsoft Office PowerPoint</Application>
  <PresentationFormat>Custom</PresentationFormat>
  <Paragraphs>188</Paragraphs>
  <Slides>1</Slides>
  <Notes>1</Notes>
  <HiddenSlides>0</HiddenSlides>
  <MMClips>0</MMClips>
  <ScaleCrop>false</ScaleCrop>
  <HeadingPairs>
    <vt:vector size="4" baseType="variant">
      <vt:variant>
        <vt:lpstr>Theme</vt:lpstr>
      </vt:variant>
      <vt:variant>
        <vt:i4>4</vt:i4>
      </vt:variant>
      <vt:variant>
        <vt:lpstr>Slide Titles</vt:lpstr>
      </vt:variant>
      <vt:variant>
        <vt:i4>1</vt:i4>
      </vt:variant>
    </vt:vector>
  </HeadingPairs>
  <TitlesOfParts>
    <vt:vector size="5" baseType="lpstr">
      <vt:lpstr>PosterPresentations.com-36x48-Template-V2b</vt:lpstr>
      <vt:lpstr>1_Classic 3 Columns</vt:lpstr>
      <vt:lpstr>Classic - Wide Center</vt:lpstr>
      <vt:lpstr>Right Highlight</vt:lpstr>
      <vt:lpstr>Kaolin Impregnated Gauze in Oculoplastic Surgery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PosterPresentations.com - 510.649.3001</dc:creator>
  <dc:description>This template is the property of PosterPresentations.com. Call us if you need help with this poster template._x000d_
1-866-649-3004           _x000d_
 (c)PosterPresentations.com</dc:description>
  <cp:lastModifiedBy>Srinivas Sai</cp:lastModifiedBy>
  <cp:revision>44</cp:revision>
  <dcterms:created xsi:type="dcterms:W3CDTF">2011-04-21T17:08:10Z</dcterms:created>
  <dcterms:modified xsi:type="dcterms:W3CDTF">2012-04-06T16:42:53Z</dcterms:modified>
</cp:coreProperties>
</file>