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5"/>
    <p:sldMasterId id="2147483755" r:id="rId6"/>
    <p:sldMasterId id="2147483718" r:id="rId7"/>
    <p:sldMasterId id="2147483750" r:id="rId8"/>
  </p:sldMasterIdLst>
  <p:handoutMasterIdLst>
    <p:handoutMasterId r:id="rId11"/>
  </p:handoutMasterIdLst>
  <p:sldIdLst>
    <p:sldId id="372" r:id="rId9"/>
    <p:sldId id="371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29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346"/>
    <a:srgbClr val="781437"/>
    <a:srgbClr val="8C2347"/>
    <a:srgbClr val="F1562E"/>
    <a:srgbClr val="777777"/>
    <a:srgbClr val="1E1E1E"/>
    <a:srgbClr val="5A1D24"/>
    <a:srgbClr val="BFBFBF"/>
    <a:srgbClr val="651366"/>
    <a:srgbClr val="8BC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2" autoAdjust="0"/>
    <p:restoredTop sz="94694" autoAdjust="0"/>
  </p:normalViewPr>
  <p:slideViewPr>
    <p:cSldViewPr snapToGrid="0" snapToObjects="1">
      <p:cViewPr varScale="1">
        <p:scale>
          <a:sx n="84" d="100"/>
          <a:sy n="84" d="100"/>
        </p:scale>
        <p:origin x="1050" y="96"/>
      </p:cViewPr>
      <p:guideLst>
        <p:guide orient="horz" pos="2160"/>
        <p:guide pos="264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424"/>
    </p:cViewPr>
  </p:sorterViewPr>
  <p:notesViewPr>
    <p:cSldViewPr snapToGrid="0" snapToObjects="1">
      <p:cViewPr varScale="1">
        <p:scale>
          <a:sx n="97" d="100"/>
          <a:sy n="97" d="100"/>
        </p:scale>
        <p:origin x="25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AE1783A-C8AF-ED43-86B2-AC60DCA90DA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913C51-6C0D-DE4A-B679-734FD78D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M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97263" y="3112036"/>
            <a:ext cx="4759325" cy="73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C2347"/>
                </a:solidFill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en-US" dirty="0"/>
              <a:t>40PT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7263" y="2731036"/>
            <a:ext cx="4759325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20pt Headline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93434" y="2369595"/>
            <a:ext cx="1812162" cy="1878202"/>
            <a:chOff x="297439" y="2116926"/>
            <a:chExt cx="1826636" cy="18932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17" y="2677246"/>
              <a:ext cx="1450128" cy="13328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70785"/>
            <a:stretch/>
          </p:blipFill>
          <p:spPr>
            <a:xfrm>
              <a:off x="297439" y="2116926"/>
              <a:ext cx="1826636" cy="533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23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(Logo L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440872"/>
            <a:ext cx="7716981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4" y="339188"/>
            <a:ext cx="6836036" cy="86366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800" b="1" i="0">
                <a:solidFill>
                  <a:srgbClr val="8C2347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5464" y="1630367"/>
            <a:ext cx="8076669" cy="4287833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ea typeface="Times New Roman" charset="0"/>
                <a:cs typeface="Arial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Sample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Logo L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5369" y="1725592"/>
            <a:ext cx="8003514" cy="9232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i="1" baseline="0">
                <a:solidFill>
                  <a:srgbClr val="77777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18pt Subtitle Copy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2044" y="3194092"/>
            <a:ext cx="3713240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2045" y="1627765"/>
            <a:ext cx="7936838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5463" y="2777676"/>
            <a:ext cx="3789821" cy="335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25463" y="3285113"/>
            <a:ext cx="3789821" cy="2467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825643" y="3194092"/>
            <a:ext cx="3713240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49062" y="2777676"/>
            <a:ext cx="3789821" cy="335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749062" y="3285113"/>
            <a:ext cx="3789821" cy="2467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Body Copy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533966"/>
            <a:ext cx="6835741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8C2347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5370" y="1194544"/>
            <a:ext cx="6826130" cy="3353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</p:spTree>
    <p:extLst>
      <p:ext uri="{BB962C8B-B14F-4D97-AF65-F5344CB8AC3E}">
        <p14:creationId xmlns:p14="http://schemas.microsoft.com/office/powerpoint/2010/main" val="95004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Layout (Logo L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6"/>
          <p:cNvSpPr>
            <a:spLocks noGrp="1"/>
          </p:cNvSpPr>
          <p:nvPr>
            <p:ph type="pic" sz="quarter" idx="48" hasCustomPrompt="1"/>
          </p:nvPr>
        </p:nvSpPr>
        <p:spPr>
          <a:xfrm>
            <a:off x="4837175" y="1787210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5370" y="1194544"/>
            <a:ext cx="3544057" cy="3353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355" y="1194544"/>
            <a:ext cx="3544057" cy="3353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2045" y="1627765"/>
            <a:ext cx="7936838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74453" y="2533185"/>
            <a:ext cx="0" cy="3819645"/>
          </a:xfrm>
          <a:prstGeom prst="line">
            <a:avLst/>
          </a:prstGeom>
          <a:ln>
            <a:solidFill>
              <a:srgbClr val="C9C9C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2045" y="1627765"/>
            <a:ext cx="7936838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1289866" y="2517017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1289866" y="2690440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1289866" y="3351679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289866" y="3525102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289866" y="4158795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1289866" y="4332218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1289866" y="4976068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1289866" y="5149491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1289866" y="5843632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1289866" y="6017055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535370" y="1712536"/>
            <a:ext cx="3544057" cy="6342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i="1" baseline="0">
                <a:solidFill>
                  <a:srgbClr val="77777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18pt Subtitle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35" hasCustomPrompt="1"/>
          </p:nvPr>
        </p:nvSpPr>
        <p:spPr>
          <a:xfrm>
            <a:off x="5786557" y="1977078"/>
            <a:ext cx="2617856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5786557" y="3085005"/>
            <a:ext cx="2617856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5786557" y="4177203"/>
            <a:ext cx="2617856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5786557" y="5206441"/>
            <a:ext cx="2617855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29" name="Picture Placeholder 36"/>
          <p:cNvSpPr>
            <a:spLocks noGrp="1"/>
          </p:cNvSpPr>
          <p:nvPr>
            <p:ph type="pic" sz="quarter" idx="49" hasCustomPrompt="1"/>
          </p:nvPr>
        </p:nvSpPr>
        <p:spPr>
          <a:xfrm>
            <a:off x="4837175" y="2884857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0" name="Picture Placeholder 36"/>
          <p:cNvSpPr>
            <a:spLocks noGrp="1"/>
          </p:cNvSpPr>
          <p:nvPr>
            <p:ph type="pic" sz="quarter" idx="50" hasCustomPrompt="1"/>
          </p:nvPr>
        </p:nvSpPr>
        <p:spPr>
          <a:xfrm>
            <a:off x="4837175" y="3977055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1" name="Picture Placeholder 36"/>
          <p:cNvSpPr>
            <a:spLocks noGrp="1"/>
          </p:cNvSpPr>
          <p:nvPr>
            <p:ph type="pic" sz="quarter" idx="51" hasCustomPrompt="1"/>
          </p:nvPr>
        </p:nvSpPr>
        <p:spPr>
          <a:xfrm>
            <a:off x="4837175" y="5006293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2" name="Picture Placeholder 36"/>
          <p:cNvSpPr>
            <a:spLocks noGrp="1"/>
          </p:cNvSpPr>
          <p:nvPr>
            <p:ph type="pic" sz="quarter" idx="52" hasCustomPrompt="1"/>
          </p:nvPr>
        </p:nvSpPr>
        <p:spPr>
          <a:xfrm>
            <a:off x="586417" y="2505932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3" name="Picture Placeholder 36"/>
          <p:cNvSpPr>
            <a:spLocks noGrp="1"/>
          </p:cNvSpPr>
          <p:nvPr>
            <p:ph type="pic" sz="quarter" idx="53" hasCustomPrompt="1"/>
          </p:nvPr>
        </p:nvSpPr>
        <p:spPr>
          <a:xfrm>
            <a:off x="586417" y="5774846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4" name="Picture Placeholder 36"/>
          <p:cNvSpPr>
            <a:spLocks noGrp="1"/>
          </p:cNvSpPr>
          <p:nvPr>
            <p:ph type="pic" sz="quarter" idx="54" hasCustomPrompt="1"/>
          </p:nvPr>
        </p:nvSpPr>
        <p:spPr>
          <a:xfrm>
            <a:off x="586417" y="4957617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5" name="Picture Placeholder 36"/>
          <p:cNvSpPr>
            <a:spLocks noGrp="1"/>
          </p:cNvSpPr>
          <p:nvPr>
            <p:ph type="pic" sz="quarter" idx="55" hasCustomPrompt="1"/>
          </p:nvPr>
        </p:nvSpPr>
        <p:spPr>
          <a:xfrm>
            <a:off x="586417" y="4140389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6" name="Picture Placeholder 36"/>
          <p:cNvSpPr>
            <a:spLocks noGrp="1"/>
          </p:cNvSpPr>
          <p:nvPr>
            <p:ph type="pic" sz="quarter" idx="56" hasCustomPrompt="1"/>
          </p:nvPr>
        </p:nvSpPr>
        <p:spPr>
          <a:xfrm>
            <a:off x="586417" y="3323160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4" y="533966"/>
            <a:ext cx="6708714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8C2347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</a:p>
        </p:txBody>
      </p:sp>
    </p:spTree>
    <p:extLst>
      <p:ext uri="{BB962C8B-B14F-4D97-AF65-F5344CB8AC3E}">
        <p14:creationId xmlns:p14="http://schemas.microsoft.com/office/powerpoint/2010/main" val="167684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ogo L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6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M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90794"/>
            <a:ext cx="9144000" cy="4567206"/>
          </a:xfrm>
          <a:prstGeom prst="rect">
            <a:avLst/>
          </a:prstGeom>
          <a:solidFill>
            <a:srgbClr val="8D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864" y="4631593"/>
            <a:ext cx="7830272" cy="0"/>
          </a:xfrm>
          <a:prstGeom prst="line">
            <a:avLst/>
          </a:prstGeom>
          <a:ln>
            <a:solidFill>
              <a:srgbClr val="C9C9C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M_3C_H-3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97976"/>
            <a:ext cx="3438526" cy="1142196"/>
          </a:xfrm>
          <a:prstGeom prst="rect">
            <a:avLst/>
          </a:prstGeom>
        </p:spPr>
      </p:pic>
      <p:pic>
        <p:nvPicPr>
          <p:cNvPr id="11" name="Picture 10" descr="trinity_health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78" y="1907926"/>
            <a:ext cx="1953433" cy="19249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6864" y="4031767"/>
            <a:ext cx="7830272" cy="381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Arial"/>
                <a:ea typeface="Times New Roman" charset="0"/>
                <a:cs typeface="Arial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28PT TITLE HERE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6864" y="4886876"/>
            <a:ext cx="7830272" cy="381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1" baseline="0">
                <a:solidFill>
                  <a:schemeClr val="bg1"/>
                </a:solidFill>
                <a:latin typeface="Times"/>
                <a:ea typeface="Times New Roman" charset="0"/>
                <a:cs typeface="Times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28pt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3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(Logo 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1129976"/>
            <a:ext cx="7716981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4" y="533966"/>
            <a:ext cx="6650840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8C234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361499" y="5694745"/>
            <a:ext cx="1782501" cy="116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5464" y="1359435"/>
            <a:ext cx="8076669" cy="498209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ea typeface="Times New Roman" charset="0"/>
                <a:cs typeface="Arial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Sample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5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(Logo 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4" y="339188"/>
            <a:ext cx="6836036" cy="86366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500"/>
              </a:lnSpc>
              <a:buNone/>
              <a:defRPr b="1">
                <a:solidFill>
                  <a:srgbClr val="8C234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0872"/>
            <a:ext cx="7716981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361499" y="5717895"/>
            <a:ext cx="1782501" cy="1140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5464" y="1774302"/>
            <a:ext cx="8076669" cy="461803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ea typeface="Times New Roman" charset="0"/>
                <a:cs typeface="Arial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Sample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5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Logo 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361499" y="5810491"/>
            <a:ext cx="1782501" cy="104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5369" y="1725592"/>
            <a:ext cx="8003514" cy="9232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i="1" baseline="0">
                <a:solidFill>
                  <a:srgbClr val="77777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18pt Subtitle Copy Here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533966"/>
            <a:ext cx="6835741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8C234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5370" y="1194544"/>
            <a:ext cx="6826130" cy="3353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44" y="3194092"/>
            <a:ext cx="3713240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2045" y="1627765"/>
            <a:ext cx="7936838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5463" y="2777676"/>
            <a:ext cx="3789821" cy="335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25463" y="3285112"/>
            <a:ext cx="3789821" cy="2983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25643" y="3194092"/>
            <a:ext cx="3713240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49062" y="2777676"/>
            <a:ext cx="3789821" cy="335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749062" y="3285112"/>
            <a:ext cx="3789821" cy="2983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948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Layout (Logo 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5370" y="1194544"/>
            <a:ext cx="3544057" cy="3353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355" y="1194544"/>
            <a:ext cx="3544057" cy="3353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20pt Title Here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4" y="533966"/>
            <a:ext cx="6708714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8C234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2045" y="1627765"/>
            <a:ext cx="7936838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74453" y="2533185"/>
            <a:ext cx="0" cy="3819645"/>
          </a:xfrm>
          <a:prstGeom prst="line">
            <a:avLst/>
          </a:prstGeom>
          <a:ln>
            <a:solidFill>
              <a:srgbClr val="C9C9C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2045" y="1627765"/>
            <a:ext cx="7936838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1289866" y="2517017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1289866" y="2690440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1289866" y="3351679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289866" y="3525102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289866" y="4158795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1289866" y="4332218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1289866" y="4976068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1289866" y="5149491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1289866" y="5843632"/>
            <a:ext cx="2789562" cy="1750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12pt Title Here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1289866" y="6017055"/>
            <a:ext cx="2789561" cy="33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rgbClr val="77777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10PT Body Copy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535370" y="1712536"/>
            <a:ext cx="3544057" cy="6342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i="1" baseline="0">
                <a:solidFill>
                  <a:srgbClr val="77777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18pt Subtitle Here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5" name="Picture Placeholder 36"/>
          <p:cNvSpPr>
            <a:spLocks noGrp="1"/>
          </p:cNvSpPr>
          <p:nvPr>
            <p:ph type="pic" sz="quarter" idx="52" hasCustomPrompt="1"/>
          </p:nvPr>
        </p:nvSpPr>
        <p:spPr>
          <a:xfrm>
            <a:off x="586417" y="2505932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6" name="Picture Placeholder 36"/>
          <p:cNvSpPr>
            <a:spLocks noGrp="1"/>
          </p:cNvSpPr>
          <p:nvPr>
            <p:ph type="pic" sz="quarter" idx="53" hasCustomPrompt="1"/>
          </p:nvPr>
        </p:nvSpPr>
        <p:spPr>
          <a:xfrm>
            <a:off x="586417" y="5774846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54" hasCustomPrompt="1"/>
          </p:nvPr>
        </p:nvSpPr>
        <p:spPr>
          <a:xfrm>
            <a:off x="586417" y="4957617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55" hasCustomPrompt="1"/>
          </p:nvPr>
        </p:nvSpPr>
        <p:spPr>
          <a:xfrm>
            <a:off x="586417" y="4140389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39" name="Picture Placeholder 36"/>
          <p:cNvSpPr>
            <a:spLocks noGrp="1"/>
          </p:cNvSpPr>
          <p:nvPr>
            <p:ph type="pic" sz="quarter" idx="56" hasCustomPrompt="1"/>
          </p:nvPr>
        </p:nvSpPr>
        <p:spPr>
          <a:xfrm>
            <a:off x="586417" y="3323160"/>
            <a:ext cx="576072" cy="576072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53" name="Picture Placeholder 36"/>
          <p:cNvSpPr>
            <a:spLocks noGrp="1"/>
          </p:cNvSpPr>
          <p:nvPr>
            <p:ph type="pic" sz="quarter" idx="48" hasCustomPrompt="1"/>
          </p:nvPr>
        </p:nvSpPr>
        <p:spPr>
          <a:xfrm>
            <a:off x="4837175" y="1787210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54" name="Text Placeholder 19"/>
          <p:cNvSpPr>
            <a:spLocks noGrp="1"/>
          </p:cNvSpPr>
          <p:nvPr>
            <p:ph type="body" sz="quarter" idx="35" hasCustomPrompt="1"/>
          </p:nvPr>
        </p:nvSpPr>
        <p:spPr>
          <a:xfrm>
            <a:off x="5786557" y="1977078"/>
            <a:ext cx="2617856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55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5786557" y="3085005"/>
            <a:ext cx="2617856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5786557" y="4177203"/>
            <a:ext cx="2617856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5786557" y="5206441"/>
            <a:ext cx="2617855" cy="422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1" baseline="0">
                <a:solidFill>
                  <a:srgbClr val="8C2347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18pt Title </a:t>
            </a:r>
            <a:r>
              <a:rPr lang="en-US" dirty="0"/>
              <a:t>Here</a:t>
            </a:r>
          </a:p>
        </p:txBody>
      </p:sp>
      <p:sp>
        <p:nvSpPr>
          <p:cNvPr id="58" name="Picture Placeholder 36"/>
          <p:cNvSpPr>
            <a:spLocks noGrp="1"/>
          </p:cNvSpPr>
          <p:nvPr>
            <p:ph type="pic" sz="quarter" idx="49" hasCustomPrompt="1"/>
          </p:nvPr>
        </p:nvSpPr>
        <p:spPr>
          <a:xfrm>
            <a:off x="4837175" y="2884857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59" name="Picture Placeholder 36"/>
          <p:cNvSpPr>
            <a:spLocks noGrp="1"/>
          </p:cNvSpPr>
          <p:nvPr>
            <p:ph type="pic" sz="quarter" idx="50" hasCustomPrompt="1"/>
          </p:nvPr>
        </p:nvSpPr>
        <p:spPr>
          <a:xfrm>
            <a:off x="4837175" y="3977055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60" name="Picture Placeholder 36"/>
          <p:cNvSpPr>
            <a:spLocks noGrp="1"/>
          </p:cNvSpPr>
          <p:nvPr>
            <p:ph type="pic" sz="quarter" idx="51" hasCustomPrompt="1"/>
          </p:nvPr>
        </p:nvSpPr>
        <p:spPr>
          <a:xfrm>
            <a:off x="4837175" y="5006293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/>
              <a:t>ICONS</a:t>
            </a:r>
          </a:p>
        </p:txBody>
      </p:sp>
      <p:sp>
        <p:nvSpPr>
          <p:cNvPr id="69" name="Rectangle 68"/>
          <p:cNvSpPr/>
          <p:nvPr userDrawn="1"/>
        </p:nvSpPr>
        <p:spPr>
          <a:xfrm>
            <a:off x="7361499" y="5888657"/>
            <a:ext cx="1782501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Logo 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Title (Logo 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1129976"/>
            <a:ext cx="7716981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4" y="533966"/>
            <a:ext cx="6650840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8C2347"/>
                </a:solidFill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 smtClean="0"/>
              <a:t>ICONS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61499" y="5694745"/>
            <a:ext cx="1782501" cy="116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29976"/>
            <a:ext cx="7716981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3371541" y="5435398"/>
            <a:ext cx="189329" cy="387072"/>
            <a:chOff x="3598863" y="5751513"/>
            <a:chExt cx="214313" cy="438150"/>
          </a:xfrm>
        </p:grpSpPr>
        <p:sp>
          <p:nvSpPr>
            <p:cNvPr id="8" name="Freeform 333"/>
            <p:cNvSpPr>
              <a:spLocks noEditPoints="1"/>
            </p:cNvSpPr>
            <p:nvPr/>
          </p:nvSpPr>
          <p:spPr bwMode="auto">
            <a:xfrm>
              <a:off x="3667126" y="5834063"/>
              <a:ext cx="82550" cy="80963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32 w 52"/>
                <a:gd name="T5" fmla="*/ 51 h 51"/>
                <a:gd name="T6" fmla="*/ 37 w 52"/>
                <a:gd name="T7" fmla="*/ 49 h 51"/>
                <a:gd name="T8" fmla="*/ 41 w 52"/>
                <a:gd name="T9" fmla="*/ 46 h 51"/>
                <a:gd name="T10" fmla="*/ 44 w 52"/>
                <a:gd name="T11" fmla="*/ 43 h 51"/>
                <a:gd name="T12" fmla="*/ 47 w 52"/>
                <a:gd name="T13" fmla="*/ 40 h 51"/>
                <a:gd name="T14" fmla="*/ 50 w 52"/>
                <a:gd name="T15" fmla="*/ 35 h 51"/>
                <a:gd name="T16" fmla="*/ 52 w 52"/>
                <a:gd name="T17" fmla="*/ 31 h 51"/>
                <a:gd name="T18" fmla="*/ 52 w 52"/>
                <a:gd name="T19" fmla="*/ 26 h 51"/>
                <a:gd name="T20" fmla="*/ 52 w 52"/>
                <a:gd name="T21" fmla="*/ 26 h 51"/>
                <a:gd name="T22" fmla="*/ 52 w 52"/>
                <a:gd name="T23" fmla="*/ 20 h 51"/>
                <a:gd name="T24" fmla="*/ 50 w 52"/>
                <a:gd name="T25" fmla="*/ 15 h 51"/>
                <a:gd name="T26" fmla="*/ 47 w 52"/>
                <a:gd name="T27" fmla="*/ 11 h 51"/>
                <a:gd name="T28" fmla="*/ 44 w 52"/>
                <a:gd name="T29" fmla="*/ 8 h 51"/>
                <a:gd name="T30" fmla="*/ 41 w 52"/>
                <a:gd name="T31" fmla="*/ 5 h 51"/>
                <a:gd name="T32" fmla="*/ 37 w 52"/>
                <a:gd name="T33" fmla="*/ 2 h 51"/>
                <a:gd name="T34" fmla="*/ 32 w 52"/>
                <a:gd name="T35" fmla="*/ 0 h 51"/>
                <a:gd name="T36" fmla="*/ 26 w 52"/>
                <a:gd name="T37" fmla="*/ 0 h 51"/>
                <a:gd name="T38" fmla="*/ 26 w 52"/>
                <a:gd name="T39" fmla="*/ 0 h 51"/>
                <a:gd name="T40" fmla="*/ 21 w 52"/>
                <a:gd name="T41" fmla="*/ 0 h 51"/>
                <a:gd name="T42" fmla="*/ 17 w 52"/>
                <a:gd name="T43" fmla="*/ 2 h 51"/>
                <a:gd name="T44" fmla="*/ 12 w 52"/>
                <a:gd name="T45" fmla="*/ 5 h 51"/>
                <a:gd name="T46" fmla="*/ 7 w 52"/>
                <a:gd name="T47" fmla="*/ 8 h 51"/>
                <a:gd name="T48" fmla="*/ 4 w 52"/>
                <a:gd name="T49" fmla="*/ 11 h 51"/>
                <a:gd name="T50" fmla="*/ 3 w 52"/>
                <a:gd name="T51" fmla="*/ 15 h 51"/>
                <a:gd name="T52" fmla="*/ 1 w 52"/>
                <a:gd name="T53" fmla="*/ 20 h 51"/>
                <a:gd name="T54" fmla="*/ 0 w 52"/>
                <a:gd name="T55" fmla="*/ 26 h 51"/>
                <a:gd name="T56" fmla="*/ 0 w 52"/>
                <a:gd name="T57" fmla="*/ 26 h 51"/>
                <a:gd name="T58" fmla="*/ 1 w 52"/>
                <a:gd name="T59" fmla="*/ 31 h 51"/>
                <a:gd name="T60" fmla="*/ 3 w 52"/>
                <a:gd name="T61" fmla="*/ 35 h 51"/>
                <a:gd name="T62" fmla="*/ 4 w 52"/>
                <a:gd name="T63" fmla="*/ 40 h 51"/>
                <a:gd name="T64" fmla="*/ 7 w 52"/>
                <a:gd name="T65" fmla="*/ 43 h 51"/>
                <a:gd name="T66" fmla="*/ 12 w 52"/>
                <a:gd name="T67" fmla="*/ 46 h 51"/>
                <a:gd name="T68" fmla="*/ 17 w 52"/>
                <a:gd name="T69" fmla="*/ 49 h 51"/>
                <a:gd name="T70" fmla="*/ 21 w 52"/>
                <a:gd name="T71" fmla="*/ 51 h 51"/>
                <a:gd name="T72" fmla="*/ 26 w 52"/>
                <a:gd name="T73" fmla="*/ 51 h 51"/>
                <a:gd name="T74" fmla="*/ 26 w 52"/>
                <a:gd name="T75" fmla="*/ 51 h 51"/>
                <a:gd name="T76" fmla="*/ 9 w 52"/>
                <a:gd name="T77" fmla="*/ 26 h 51"/>
                <a:gd name="T78" fmla="*/ 9 w 52"/>
                <a:gd name="T79" fmla="*/ 26 h 51"/>
                <a:gd name="T80" fmla="*/ 11 w 52"/>
                <a:gd name="T81" fmla="*/ 18 h 51"/>
                <a:gd name="T82" fmla="*/ 14 w 52"/>
                <a:gd name="T83" fmla="*/ 14 h 51"/>
                <a:gd name="T84" fmla="*/ 20 w 52"/>
                <a:gd name="T85" fmla="*/ 11 h 51"/>
                <a:gd name="T86" fmla="*/ 26 w 52"/>
                <a:gd name="T87" fmla="*/ 9 h 51"/>
                <a:gd name="T88" fmla="*/ 26 w 52"/>
                <a:gd name="T89" fmla="*/ 9 h 51"/>
                <a:gd name="T90" fmla="*/ 34 w 52"/>
                <a:gd name="T91" fmla="*/ 11 h 51"/>
                <a:gd name="T92" fmla="*/ 38 w 52"/>
                <a:gd name="T93" fmla="*/ 14 h 51"/>
                <a:gd name="T94" fmla="*/ 41 w 52"/>
                <a:gd name="T95" fmla="*/ 18 h 51"/>
                <a:gd name="T96" fmla="*/ 43 w 52"/>
                <a:gd name="T97" fmla="*/ 26 h 51"/>
                <a:gd name="T98" fmla="*/ 43 w 52"/>
                <a:gd name="T99" fmla="*/ 26 h 51"/>
                <a:gd name="T100" fmla="*/ 41 w 52"/>
                <a:gd name="T101" fmla="*/ 32 h 51"/>
                <a:gd name="T102" fmla="*/ 38 w 52"/>
                <a:gd name="T103" fmla="*/ 37 h 51"/>
                <a:gd name="T104" fmla="*/ 34 w 52"/>
                <a:gd name="T105" fmla="*/ 41 h 51"/>
                <a:gd name="T106" fmla="*/ 26 w 52"/>
                <a:gd name="T107" fmla="*/ 41 h 51"/>
                <a:gd name="T108" fmla="*/ 26 w 52"/>
                <a:gd name="T109" fmla="*/ 41 h 51"/>
                <a:gd name="T110" fmla="*/ 20 w 52"/>
                <a:gd name="T111" fmla="*/ 41 h 51"/>
                <a:gd name="T112" fmla="*/ 14 w 52"/>
                <a:gd name="T113" fmla="*/ 37 h 51"/>
                <a:gd name="T114" fmla="*/ 11 w 52"/>
                <a:gd name="T115" fmla="*/ 32 h 51"/>
                <a:gd name="T116" fmla="*/ 9 w 52"/>
                <a:gd name="T117" fmla="*/ 26 h 51"/>
                <a:gd name="T118" fmla="*/ 9 w 52"/>
                <a:gd name="T11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1" y="46"/>
                  </a:lnTo>
                  <a:lnTo>
                    <a:pt x="44" y="43"/>
                  </a:lnTo>
                  <a:lnTo>
                    <a:pt x="47" y="40"/>
                  </a:lnTo>
                  <a:lnTo>
                    <a:pt x="50" y="3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0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4" y="40"/>
                  </a:lnTo>
                  <a:lnTo>
                    <a:pt x="7" y="43"/>
                  </a:lnTo>
                  <a:lnTo>
                    <a:pt x="12" y="46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6" y="51"/>
                  </a:lnTo>
                  <a:lnTo>
                    <a:pt x="26" y="51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20" y="11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4" y="11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1" y="32"/>
                  </a:lnTo>
                  <a:lnTo>
                    <a:pt x="38" y="37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0" y="41"/>
                  </a:lnTo>
                  <a:lnTo>
                    <a:pt x="14" y="37"/>
                  </a:lnTo>
                  <a:lnTo>
                    <a:pt x="11" y="32"/>
                  </a:lnTo>
                  <a:lnTo>
                    <a:pt x="9" y="26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34"/>
            <p:cNvSpPr>
              <a:spLocks noEditPoints="1"/>
            </p:cNvSpPr>
            <p:nvPr/>
          </p:nvSpPr>
          <p:spPr bwMode="auto">
            <a:xfrm>
              <a:off x="3616326" y="5935663"/>
              <a:ext cx="187325" cy="254000"/>
            </a:xfrm>
            <a:custGeom>
              <a:avLst/>
              <a:gdLst>
                <a:gd name="T0" fmla="*/ 16 w 118"/>
                <a:gd name="T1" fmla="*/ 0 h 160"/>
                <a:gd name="T2" fmla="*/ 10 w 118"/>
                <a:gd name="T3" fmla="*/ 2 h 160"/>
                <a:gd name="T4" fmla="*/ 1 w 118"/>
                <a:gd name="T5" fmla="*/ 11 h 160"/>
                <a:gd name="T6" fmla="*/ 0 w 118"/>
                <a:gd name="T7" fmla="*/ 74 h 160"/>
                <a:gd name="T8" fmla="*/ 1 w 118"/>
                <a:gd name="T9" fmla="*/ 82 h 160"/>
                <a:gd name="T10" fmla="*/ 10 w 118"/>
                <a:gd name="T11" fmla="*/ 91 h 160"/>
                <a:gd name="T12" fmla="*/ 26 w 118"/>
                <a:gd name="T13" fmla="*/ 91 h 160"/>
                <a:gd name="T14" fmla="*/ 26 w 118"/>
                <a:gd name="T15" fmla="*/ 151 h 160"/>
                <a:gd name="T16" fmla="*/ 30 w 118"/>
                <a:gd name="T17" fmla="*/ 157 h 160"/>
                <a:gd name="T18" fmla="*/ 44 w 118"/>
                <a:gd name="T19" fmla="*/ 160 h 160"/>
                <a:gd name="T20" fmla="*/ 52 w 118"/>
                <a:gd name="T21" fmla="*/ 160 h 160"/>
                <a:gd name="T22" fmla="*/ 58 w 118"/>
                <a:gd name="T23" fmla="*/ 157 h 160"/>
                <a:gd name="T24" fmla="*/ 59 w 118"/>
                <a:gd name="T25" fmla="*/ 158 h 160"/>
                <a:gd name="T26" fmla="*/ 73 w 118"/>
                <a:gd name="T27" fmla="*/ 160 h 160"/>
                <a:gd name="T28" fmla="*/ 81 w 118"/>
                <a:gd name="T29" fmla="*/ 160 h 160"/>
                <a:gd name="T30" fmla="*/ 90 w 118"/>
                <a:gd name="T31" fmla="*/ 155 h 160"/>
                <a:gd name="T32" fmla="*/ 92 w 118"/>
                <a:gd name="T33" fmla="*/ 91 h 160"/>
                <a:gd name="T34" fmla="*/ 99 w 118"/>
                <a:gd name="T35" fmla="*/ 91 h 160"/>
                <a:gd name="T36" fmla="*/ 111 w 118"/>
                <a:gd name="T37" fmla="*/ 86 h 160"/>
                <a:gd name="T38" fmla="*/ 118 w 118"/>
                <a:gd name="T39" fmla="*/ 74 h 160"/>
                <a:gd name="T40" fmla="*/ 118 w 118"/>
                <a:gd name="T41" fmla="*/ 17 h 160"/>
                <a:gd name="T42" fmla="*/ 111 w 118"/>
                <a:gd name="T43" fmla="*/ 5 h 160"/>
                <a:gd name="T44" fmla="*/ 99 w 118"/>
                <a:gd name="T45" fmla="*/ 0 h 160"/>
                <a:gd name="T46" fmla="*/ 82 w 118"/>
                <a:gd name="T47" fmla="*/ 36 h 160"/>
                <a:gd name="T48" fmla="*/ 79 w 118"/>
                <a:gd name="T49" fmla="*/ 152 h 160"/>
                <a:gd name="T50" fmla="*/ 70 w 118"/>
                <a:gd name="T51" fmla="*/ 154 h 160"/>
                <a:gd name="T52" fmla="*/ 62 w 118"/>
                <a:gd name="T53" fmla="*/ 149 h 160"/>
                <a:gd name="T54" fmla="*/ 55 w 118"/>
                <a:gd name="T55" fmla="*/ 88 h 160"/>
                <a:gd name="T56" fmla="*/ 52 w 118"/>
                <a:gd name="T57" fmla="*/ 151 h 160"/>
                <a:gd name="T58" fmla="*/ 44 w 118"/>
                <a:gd name="T59" fmla="*/ 151 h 160"/>
                <a:gd name="T60" fmla="*/ 38 w 118"/>
                <a:gd name="T61" fmla="*/ 151 h 160"/>
                <a:gd name="T62" fmla="*/ 35 w 118"/>
                <a:gd name="T63" fmla="*/ 36 h 160"/>
                <a:gd name="T64" fmla="*/ 26 w 118"/>
                <a:gd name="T65" fmla="*/ 83 h 160"/>
                <a:gd name="T66" fmla="*/ 16 w 118"/>
                <a:gd name="T67" fmla="*/ 83 h 160"/>
                <a:gd name="T68" fmla="*/ 10 w 118"/>
                <a:gd name="T69" fmla="*/ 80 h 160"/>
                <a:gd name="T70" fmla="*/ 9 w 118"/>
                <a:gd name="T71" fmla="*/ 74 h 160"/>
                <a:gd name="T72" fmla="*/ 9 w 118"/>
                <a:gd name="T73" fmla="*/ 17 h 160"/>
                <a:gd name="T74" fmla="*/ 10 w 118"/>
                <a:gd name="T75" fmla="*/ 11 h 160"/>
                <a:gd name="T76" fmla="*/ 16 w 118"/>
                <a:gd name="T77" fmla="*/ 10 h 160"/>
                <a:gd name="T78" fmla="*/ 99 w 118"/>
                <a:gd name="T79" fmla="*/ 10 h 160"/>
                <a:gd name="T80" fmla="*/ 105 w 118"/>
                <a:gd name="T81" fmla="*/ 11 h 160"/>
                <a:gd name="T82" fmla="*/ 108 w 118"/>
                <a:gd name="T83" fmla="*/ 17 h 160"/>
                <a:gd name="T84" fmla="*/ 108 w 118"/>
                <a:gd name="T85" fmla="*/ 74 h 160"/>
                <a:gd name="T86" fmla="*/ 105 w 118"/>
                <a:gd name="T87" fmla="*/ 80 h 160"/>
                <a:gd name="T88" fmla="*/ 99 w 118"/>
                <a:gd name="T89" fmla="*/ 83 h 160"/>
                <a:gd name="T90" fmla="*/ 92 w 118"/>
                <a:gd name="T9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60">
                  <a:moveTo>
                    <a:pt x="99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82"/>
                  </a:lnTo>
                  <a:lnTo>
                    <a:pt x="4" y="86"/>
                  </a:lnTo>
                  <a:lnTo>
                    <a:pt x="10" y="91"/>
                  </a:lnTo>
                  <a:lnTo>
                    <a:pt x="16" y="91"/>
                  </a:lnTo>
                  <a:lnTo>
                    <a:pt x="26" y="9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7" y="154"/>
                  </a:lnTo>
                  <a:lnTo>
                    <a:pt x="30" y="157"/>
                  </a:lnTo>
                  <a:lnTo>
                    <a:pt x="36" y="160"/>
                  </a:lnTo>
                  <a:lnTo>
                    <a:pt x="44" y="160"/>
                  </a:lnTo>
                  <a:lnTo>
                    <a:pt x="44" y="160"/>
                  </a:lnTo>
                  <a:lnTo>
                    <a:pt x="52" y="160"/>
                  </a:lnTo>
                  <a:lnTo>
                    <a:pt x="58" y="158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66" y="160"/>
                  </a:lnTo>
                  <a:lnTo>
                    <a:pt x="73" y="160"/>
                  </a:lnTo>
                  <a:lnTo>
                    <a:pt x="73" y="160"/>
                  </a:lnTo>
                  <a:lnTo>
                    <a:pt x="81" y="160"/>
                  </a:lnTo>
                  <a:lnTo>
                    <a:pt x="85" y="158"/>
                  </a:lnTo>
                  <a:lnTo>
                    <a:pt x="90" y="155"/>
                  </a:lnTo>
                  <a:lnTo>
                    <a:pt x="92" y="151"/>
                  </a:lnTo>
                  <a:lnTo>
                    <a:pt x="92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7" y="91"/>
                  </a:lnTo>
                  <a:lnTo>
                    <a:pt x="111" y="86"/>
                  </a:lnTo>
                  <a:lnTo>
                    <a:pt x="116" y="82"/>
                  </a:lnTo>
                  <a:lnTo>
                    <a:pt x="118" y="74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6" y="11"/>
                  </a:lnTo>
                  <a:lnTo>
                    <a:pt x="111" y="5"/>
                  </a:lnTo>
                  <a:lnTo>
                    <a:pt x="107" y="2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82" y="36"/>
                  </a:moveTo>
                  <a:lnTo>
                    <a:pt x="82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0" y="154"/>
                  </a:lnTo>
                  <a:lnTo>
                    <a:pt x="62" y="152"/>
                  </a:lnTo>
                  <a:lnTo>
                    <a:pt x="62" y="149"/>
                  </a:lnTo>
                  <a:lnTo>
                    <a:pt x="62" y="88"/>
                  </a:lnTo>
                  <a:lnTo>
                    <a:pt x="55" y="88"/>
                  </a:lnTo>
                  <a:lnTo>
                    <a:pt x="55" y="149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38" y="151"/>
                  </a:lnTo>
                  <a:lnTo>
                    <a:pt x="35" y="141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0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104" y="10"/>
                  </a:lnTo>
                  <a:lnTo>
                    <a:pt x="105" y="11"/>
                  </a:lnTo>
                  <a:lnTo>
                    <a:pt x="108" y="14"/>
                  </a:lnTo>
                  <a:lnTo>
                    <a:pt x="108" y="17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8" y="77"/>
                  </a:lnTo>
                  <a:lnTo>
                    <a:pt x="105" y="80"/>
                  </a:lnTo>
                  <a:lnTo>
                    <a:pt x="104" y="82"/>
                  </a:lnTo>
                  <a:lnTo>
                    <a:pt x="99" y="83"/>
                  </a:lnTo>
                  <a:lnTo>
                    <a:pt x="92" y="83"/>
                  </a:lnTo>
                  <a:lnTo>
                    <a:pt x="92" y="36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35"/>
            <p:cNvSpPr>
              <a:spLocks/>
            </p:cNvSpPr>
            <p:nvPr/>
          </p:nvSpPr>
          <p:spPr bwMode="auto">
            <a:xfrm>
              <a:off x="3703638" y="5751513"/>
              <a:ext cx="11113" cy="53975"/>
            </a:xfrm>
            <a:custGeom>
              <a:avLst/>
              <a:gdLst>
                <a:gd name="T0" fmla="*/ 3 w 7"/>
                <a:gd name="T1" fmla="*/ 34 h 34"/>
                <a:gd name="T2" fmla="*/ 3 w 7"/>
                <a:gd name="T3" fmla="*/ 34 h 34"/>
                <a:gd name="T4" fmla="*/ 6 w 7"/>
                <a:gd name="T5" fmla="*/ 32 h 34"/>
                <a:gd name="T6" fmla="*/ 7 w 7"/>
                <a:gd name="T7" fmla="*/ 31 h 34"/>
                <a:gd name="T8" fmla="*/ 7 w 7"/>
                <a:gd name="T9" fmla="*/ 5 h 34"/>
                <a:gd name="T10" fmla="*/ 7 w 7"/>
                <a:gd name="T11" fmla="*/ 5 h 34"/>
                <a:gd name="T12" fmla="*/ 6 w 7"/>
                <a:gd name="T13" fmla="*/ 2 h 34"/>
                <a:gd name="T14" fmla="*/ 3 w 7"/>
                <a:gd name="T15" fmla="*/ 0 h 34"/>
                <a:gd name="T16" fmla="*/ 3 w 7"/>
                <a:gd name="T17" fmla="*/ 0 h 34"/>
                <a:gd name="T18" fmla="*/ 1 w 7"/>
                <a:gd name="T19" fmla="*/ 2 h 34"/>
                <a:gd name="T20" fmla="*/ 0 w 7"/>
                <a:gd name="T21" fmla="*/ 5 h 34"/>
                <a:gd name="T22" fmla="*/ 0 w 7"/>
                <a:gd name="T23" fmla="*/ 31 h 34"/>
                <a:gd name="T24" fmla="*/ 0 w 7"/>
                <a:gd name="T25" fmla="*/ 31 h 34"/>
                <a:gd name="T26" fmla="*/ 1 w 7"/>
                <a:gd name="T27" fmla="*/ 32 h 34"/>
                <a:gd name="T28" fmla="*/ 3 w 7"/>
                <a:gd name="T29" fmla="*/ 34 h 34"/>
                <a:gd name="T30" fmla="*/ 3 w 7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34">
                  <a:moveTo>
                    <a:pt x="3" y="34"/>
                  </a:moveTo>
                  <a:lnTo>
                    <a:pt x="3" y="34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36"/>
            <p:cNvSpPr>
              <a:spLocks/>
            </p:cNvSpPr>
            <p:nvPr/>
          </p:nvSpPr>
          <p:spPr bwMode="auto">
            <a:xfrm>
              <a:off x="3654426" y="5783263"/>
              <a:ext cx="22225" cy="31750"/>
            </a:xfrm>
            <a:custGeom>
              <a:avLst/>
              <a:gdLst>
                <a:gd name="T0" fmla="*/ 8 w 14"/>
                <a:gd name="T1" fmla="*/ 18 h 20"/>
                <a:gd name="T2" fmla="*/ 8 w 14"/>
                <a:gd name="T3" fmla="*/ 18 h 20"/>
                <a:gd name="T4" fmla="*/ 11 w 14"/>
                <a:gd name="T5" fmla="*/ 20 h 20"/>
                <a:gd name="T6" fmla="*/ 11 w 14"/>
                <a:gd name="T7" fmla="*/ 20 h 20"/>
                <a:gd name="T8" fmla="*/ 12 w 14"/>
                <a:gd name="T9" fmla="*/ 18 h 20"/>
                <a:gd name="T10" fmla="*/ 12 w 14"/>
                <a:gd name="T11" fmla="*/ 18 h 20"/>
                <a:gd name="T12" fmla="*/ 14 w 14"/>
                <a:gd name="T13" fmla="*/ 17 h 20"/>
                <a:gd name="T14" fmla="*/ 14 w 14"/>
                <a:gd name="T15" fmla="*/ 17 h 20"/>
                <a:gd name="T16" fmla="*/ 14 w 14"/>
                <a:gd name="T17" fmla="*/ 14 h 20"/>
                <a:gd name="T18" fmla="*/ 6 w 14"/>
                <a:gd name="T19" fmla="*/ 1 h 20"/>
                <a:gd name="T20" fmla="*/ 6 w 14"/>
                <a:gd name="T21" fmla="*/ 1 h 20"/>
                <a:gd name="T22" fmla="*/ 6 w 14"/>
                <a:gd name="T23" fmla="*/ 1 h 20"/>
                <a:gd name="T24" fmla="*/ 3 w 14"/>
                <a:gd name="T25" fmla="*/ 0 h 20"/>
                <a:gd name="T26" fmla="*/ 3 w 14"/>
                <a:gd name="T27" fmla="*/ 0 h 20"/>
                <a:gd name="T28" fmla="*/ 0 w 14"/>
                <a:gd name="T29" fmla="*/ 1 h 20"/>
                <a:gd name="T30" fmla="*/ 0 w 14"/>
                <a:gd name="T31" fmla="*/ 1 h 20"/>
                <a:gd name="T32" fmla="*/ 0 w 14"/>
                <a:gd name="T33" fmla="*/ 3 h 20"/>
                <a:gd name="T34" fmla="*/ 0 w 14"/>
                <a:gd name="T35" fmla="*/ 6 h 20"/>
                <a:gd name="T36" fmla="*/ 8 w 14"/>
                <a:gd name="T3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0">
                  <a:moveTo>
                    <a:pt x="8" y="18"/>
                  </a:moveTo>
                  <a:lnTo>
                    <a:pt x="8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7"/>
            <p:cNvSpPr>
              <a:spLocks/>
            </p:cNvSpPr>
            <p:nvPr/>
          </p:nvSpPr>
          <p:spPr bwMode="auto">
            <a:xfrm>
              <a:off x="3600451" y="5807075"/>
              <a:ext cx="49213" cy="31750"/>
            </a:xfrm>
            <a:custGeom>
              <a:avLst/>
              <a:gdLst>
                <a:gd name="T0" fmla="*/ 2 w 31"/>
                <a:gd name="T1" fmla="*/ 6 h 20"/>
                <a:gd name="T2" fmla="*/ 26 w 31"/>
                <a:gd name="T3" fmla="*/ 20 h 20"/>
                <a:gd name="T4" fmla="*/ 26 w 31"/>
                <a:gd name="T5" fmla="*/ 20 h 20"/>
                <a:gd name="T6" fmla="*/ 28 w 31"/>
                <a:gd name="T7" fmla="*/ 20 h 20"/>
                <a:gd name="T8" fmla="*/ 28 w 31"/>
                <a:gd name="T9" fmla="*/ 20 h 20"/>
                <a:gd name="T10" fmla="*/ 30 w 31"/>
                <a:gd name="T11" fmla="*/ 20 h 20"/>
                <a:gd name="T12" fmla="*/ 31 w 31"/>
                <a:gd name="T13" fmla="*/ 19 h 20"/>
                <a:gd name="T14" fmla="*/ 31 w 31"/>
                <a:gd name="T15" fmla="*/ 19 h 20"/>
                <a:gd name="T16" fmla="*/ 31 w 31"/>
                <a:gd name="T17" fmla="*/ 16 h 20"/>
                <a:gd name="T18" fmla="*/ 30 w 31"/>
                <a:gd name="T19" fmla="*/ 14 h 20"/>
                <a:gd name="T20" fmla="*/ 7 w 31"/>
                <a:gd name="T21" fmla="*/ 0 h 20"/>
                <a:gd name="T22" fmla="*/ 7 w 31"/>
                <a:gd name="T23" fmla="*/ 0 h 20"/>
                <a:gd name="T24" fmla="*/ 3 w 31"/>
                <a:gd name="T25" fmla="*/ 0 h 20"/>
                <a:gd name="T26" fmla="*/ 3 w 31"/>
                <a:gd name="T27" fmla="*/ 0 h 20"/>
                <a:gd name="T28" fmla="*/ 2 w 31"/>
                <a:gd name="T29" fmla="*/ 2 h 20"/>
                <a:gd name="T30" fmla="*/ 2 w 31"/>
                <a:gd name="T31" fmla="*/ 2 h 20"/>
                <a:gd name="T32" fmla="*/ 0 w 31"/>
                <a:gd name="T33" fmla="*/ 5 h 20"/>
                <a:gd name="T34" fmla="*/ 2 w 31"/>
                <a:gd name="T35" fmla="*/ 6 h 20"/>
                <a:gd name="T36" fmla="*/ 2 w 31"/>
                <a:gd name="T3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20">
                  <a:moveTo>
                    <a:pt x="2" y="6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0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38"/>
            <p:cNvSpPr>
              <a:spLocks/>
            </p:cNvSpPr>
            <p:nvPr/>
          </p:nvSpPr>
          <p:spPr bwMode="auto">
            <a:xfrm>
              <a:off x="3598863" y="5862638"/>
              <a:ext cx="38100" cy="12700"/>
            </a:xfrm>
            <a:custGeom>
              <a:avLst/>
              <a:gdLst>
                <a:gd name="T0" fmla="*/ 24 w 24"/>
                <a:gd name="T1" fmla="*/ 5 h 8"/>
                <a:gd name="T2" fmla="*/ 24 w 24"/>
                <a:gd name="T3" fmla="*/ 5 h 8"/>
                <a:gd name="T4" fmla="*/ 24 w 24"/>
                <a:gd name="T5" fmla="*/ 2 h 8"/>
                <a:gd name="T6" fmla="*/ 21 w 24"/>
                <a:gd name="T7" fmla="*/ 0 h 8"/>
                <a:gd name="T8" fmla="*/ 4 w 24"/>
                <a:gd name="T9" fmla="*/ 0 h 8"/>
                <a:gd name="T10" fmla="*/ 4 w 24"/>
                <a:gd name="T11" fmla="*/ 0 h 8"/>
                <a:gd name="T12" fmla="*/ 1 w 24"/>
                <a:gd name="T13" fmla="*/ 2 h 8"/>
                <a:gd name="T14" fmla="*/ 0 w 24"/>
                <a:gd name="T15" fmla="*/ 5 h 8"/>
                <a:gd name="T16" fmla="*/ 0 w 24"/>
                <a:gd name="T17" fmla="*/ 5 h 8"/>
                <a:gd name="T18" fmla="*/ 1 w 24"/>
                <a:gd name="T19" fmla="*/ 7 h 8"/>
                <a:gd name="T20" fmla="*/ 4 w 24"/>
                <a:gd name="T21" fmla="*/ 8 h 8"/>
                <a:gd name="T22" fmla="*/ 21 w 24"/>
                <a:gd name="T23" fmla="*/ 8 h 8"/>
                <a:gd name="T24" fmla="*/ 21 w 24"/>
                <a:gd name="T25" fmla="*/ 8 h 8"/>
                <a:gd name="T26" fmla="*/ 24 w 24"/>
                <a:gd name="T27" fmla="*/ 7 h 8"/>
                <a:gd name="T28" fmla="*/ 24 w 24"/>
                <a:gd name="T29" fmla="*/ 5 h 8"/>
                <a:gd name="T30" fmla="*/ 24 w 24"/>
                <a:gd name="T3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8">
                  <a:moveTo>
                    <a:pt x="24" y="5"/>
                  </a:move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39"/>
            <p:cNvSpPr>
              <a:spLocks/>
            </p:cNvSpPr>
            <p:nvPr/>
          </p:nvSpPr>
          <p:spPr bwMode="auto">
            <a:xfrm>
              <a:off x="3773488" y="5868988"/>
              <a:ext cx="39688" cy="11113"/>
            </a:xfrm>
            <a:custGeom>
              <a:avLst/>
              <a:gdLst>
                <a:gd name="T0" fmla="*/ 22 w 25"/>
                <a:gd name="T1" fmla="*/ 0 h 7"/>
                <a:gd name="T2" fmla="*/ 5 w 25"/>
                <a:gd name="T3" fmla="*/ 0 h 7"/>
                <a:gd name="T4" fmla="*/ 5 w 25"/>
                <a:gd name="T5" fmla="*/ 0 h 7"/>
                <a:gd name="T6" fmla="*/ 2 w 25"/>
                <a:gd name="T7" fmla="*/ 1 h 7"/>
                <a:gd name="T8" fmla="*/ 0 w 25"/>
                <a:gd name="T9" fmla="*/ 3 h 7"/>
                <a:gd name="T10" fmla="*/ 0 w 25"/>
                <a:gd name="T11" fmla="*/ 3 h 7"/>
                <a:gd name="T12" fmla="*/ 2 w 25"/>
                <a:gd name="T13" fmla="*/ 6 h 7"/>
                <a:gd name="T14" fmla="*/ 5 w 25"/>
                <a:gd name="T15" fmla="*/ 7 h 7"/>
                <a:gd name="T16" fmla="*/ 22 w 25"/>
                <a:gd name="T17" fmla="*/ 7 h 7"/>
                <a:gd name="T18" fmla="*/ 22 w 25"/>
                <a:gd name="T19" fmla="*/ 7 h 7"/>
                <a:gd name="T20" fmla="*/ 25 w 25"/>
                <a:gd name="T21" fmla="*/ 6 h 7"/>
                <a:gd name="T22" fmla="*/ 25 w 25"/>
                <a:gd name="T23" fmla="*/ 3 h 7"/>
                <a:gd name="T24" fmla="*/ 25 w 25"/>
                <a:gd name="T25" fmla="*/ 3 h 7"/>
                <a:gd name="T26" fmla="*/ 25 w 25"/>
                <a:gd name="T27" fmla="*/ 1 h 7"/>
                <a:gd name="T28" fmla="*/ 22 w 25"/>
                <a:gd name="T29" fmla="*/ 0 h 7"/>
                <a:gd name="T30" fmla="*/ 22 w 25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7">
                  <a:moveTo>
                    <a:pt x="2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40"/>
            <p:cNvSpPr>
              <a:spLocks/>
            </p:cNvSpPr>
            <p:nvPr/>
          </p:nvSpPr>
          <p:spPr bwMode="auto">
            <a:xfrm>
              <a:off x="3767138" y="5811838"/>
              <a:ext cx="46038" cy="31750"/>
            </a:xfrm>
            <a:custGeom>
              <a:avLst/>
              <a:gdLst>
                <a:gd name="T0" fmla="*/ 3 w 29"/>
                <a:gd name="T1" fmla="*/ 20 h 20"/>
                <a:gd name="T2" fmla="*/ 3 w 29"/>
                <a:gd name="T3" fmla="*/ 20 h 20"/>
                <a:gd name="T4" fmla="*/ 4 w 29"/>
                <a:gd name="T5" fmla="*/ 19 h 20"/>
                <a:gd name="T6" fmla="*/ 27 w 29"/>
                <a:gd name="T7" fmla="*/ 6 h 20"/>
                <a:gd name="T8" fmla="*/ 27 w 29"/>
                <a:gd name="T9" fmla="*/ 6 h 20"/>
                <a:gd name="T10" fmla="*/ 29 w 29"/>
                <a:gd name="T11" fmla="*/ 3 h 20"/>
                <a:gd name="T12" fmla="*/ 29 w 29"/>
                <a:gd name="T13" fmla="*/ 2 h 20"/>
                <a:gd name="T14" fmla="*/ 29 w 29"/>
                <a:gd name="T15" fmla="*/ 2 h 20"/>
                <a:gd name="T16" fmla="*/ 27 w 29"/>
                <a:gd name="T17" fmla="*/ 0 h 20"/>
                <a:gd name="T18" fmla="*/ 27 w 29"/>
                <a:gd name="T19" fmla="*/ 0 h 20"/>
                <a:gd name="T20" fmla="*/ 24 w 29"/>
                <a:gd name="T21" fmla="*/ 0 h 20"/>
                <a:gd name="T22" fmla="*/ 1 w 29"/>
                <a:gd name="T23" fmla="*/ 13 h 20"/>
                <a:gd name="T24" fmla="*/ 1 w 29"/>
                <a:gd name="T25" fmla="*/ 13 h 20"/>
                <a:gd name="T26" fmla="*/ 0 w 29"/>
                <a:gd name="T27" fmla="*/ 16 h 20"/>
                <a:gd name="T28" fmla="*/ 0 w 29"/>
                <a:gd name="T29" fmla="*/ 17 h 20"/>
                <a:gd name="T30" fmla="*/ 0 w 29"/>
                <a:gd name="T31" fmla="*/ 17 h 20"/>
                <a:gd name="T32" fmla="*/ 1 w 29"/>
                <a:gd name="T33" fmla="*/ 19 h 20"/>
                <a:gd name="T34" fmla="*/ 3 w 29"/>
                <a:gd name="T35" fmla="*/ 20 h 20"/>
                <a:gd name="T36" fmla="*/ 3 w 29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0">
                  <a:moveTo>
                    <a:pt x="3" y="20"/>
                  </a:moveTo>
                  <a:lnTo>
                    <a:pt x="3" y="20"/>
                  </a:lnTo>
                  <a:lnTo>
                    <a:pt x="4" y="19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41"/>
            <p:cNvSpPr>
              <a:spLocks/>
            </p:cNvSpPr>
            <p:nvPr/>
          </p:nvSpPr>
          <p:spPr bwMode="auto">
            <a:xfrm>
              <a:off x="3740151" y="5784850"/>
              <a:ext cx="22225" cy="30163"/>
            </a:xfrm>
            <a:custGeom>
              <a:avLst/>
              <a:gdLst>
                <a:gd name="T0" fmla="*/ 1 w 14"/>
                <a:gd name="T1" fmla="*/ 19 h 19"/>
                <a:gd name="T2" fmla="*/ 1 w 14"/>
                <a:gd name="T3" fmla="*/ 19 h 19"/>
                <a:gd name="T4" fmla="*/ 3 w 14"/>
                <a:gd name="T5" fmla="*/ 19 h 19"/>
                <a:gd name="T6" fmla="*/ 3 w 14"/>
                <a:gd name="T7" fmla="*/ 19 h 19"/>
                <a:gd name="T8" fmla="*/ 4 w 14"/>
                <a:gd name="T9" fmla="*/ 19 h 19"/>
                <a:gd name="T10" fmla="*/ 6 w 14"/>
                <a:gd name="T11" fmla="*/ 17 h 19"/>
                <a:gd name="T12" fmla="*/ 14 w 14"/>
                <a:gd name="T13" fmla="*/ 5 h 19"/>
                <a:gd name="T14" fmla="*/ 14 w 14"/>
                <a:gd name="T15" fmla="*/ 5 h 19"/>
                <a:gd name="T16" fmla="*/ 14 w 14"/>
                <a:gd name="T17" fmla="*/ 2 h 19"/>
                <a:gd name="T18" fmla="*/ 14 w 14"/>
                <a:gd name="T19" fmla="*/ 2 h 19"/>
                <a:gd name="T20" fmla="*/ 12 w 14"/>
                <a:gd name="T21" fmla="*/ 0 h 19"/>
                <a:gd name="T22" fmla="*/ 12 w 14"/>
                <a:gd name="T23" fmla="*/ 0 h 19"/>
                <a:gd name="T24" fmla="*/ 11 w 14"/>
                <a:gd name="T25" fmla="*/ 0 h 19"/>
                <a:gd name="T26" fmla="*/ 11 w 14"/>
                <a:gd name="T27" fmla="*/ 0 h 19"/>
                <a:gd name="T28" fmla="*/ 7 w 14"/>
                <a:gd name="T29" fmla="*/ 2 h 19"/>
                <a:gd name="T30" fmla="*/ 0 w 14"/>
                <a:gd name="T31" fmla="*/ 14 h 19"/>
                <a:gd name="T32" fmla="*/ 0 w 14"/>
                <a:gd name="T33" fmla="*/ 14 h 19"/>
                <a:gd name="T34" fmla="*/ 0 w 14"/>
                <a:gd name="T35" fmla="*/ 17 h 19"/>
                <a:gd name="T36" fmla="*/ 1 w 14"/>
                <a:gd name="T37" fmla="*/ 19 h 19"/>
                <a:gd name="T38" fmla="*/ 1 w 14"/>
                <a:gd name="T3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9"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342"/>
          <p:cNvSpPr>
            <a:spLocks noEditPoints="1"/>
          </p:cNvSpPr>
          <p:nvPr userDrawn="1"/>
        </p:nvSpPr>
        <p:spPr bwMode="auto">
          <a:xfrm>
            <a:off x="4715073" y="5492897"/>
            <a:ext cx="315548" cy="270670"/>
          </a:xfrm>
          <a:custGeom>
            <a:avLst/>
            <a:gdLst>
              <a:gd name="T0" fmla="*/ 205 w 225"/>
              <a:gd name="T1" fmla="*/ 20 h 193"/>
              <a:gd name="T2" fmla="*/ 133 w 225"/>
              <a:gd name="T3" fmla="*/ 5 h 193"/>
              <a:gd name="T4" fmla="*/ 69 w 225"/>
              <a:gd name="T5" fmla="*/ 0 h 193"/>
              <a:gd name="T6" fmla="*/ 12 w 225"/>
              <a:gd name="T7" fmla="*/ 29 h 193"/>
              <a:gd name="T8" fmla="*/ 12 w 225"/>
              <a:gd name="T9" fmla="*/ 101 h 193"/>
              <a:gd name="T10" fmla="*/ 23 w 225"/>
              <a:gd name="T11" fmla="*/ 137 h 193"/>
              <a:gd name="T12" fmla="*/ 46 w 225"/>
              <a:gd name="T13" fmla="*/ 160 h 193"/>
              <a:gd name="T14" fmla="*/ 64 w 225"/>
              <a:gd name="T15" fmla="*/ 177 h 193"/>
              <a:gd name="T16" fmla="*/ 90 w 225"/>
              <a:gd name="T17" fmla="*/ 190 h 193"/>
              <a:gd name="T18" fmla="*/ 119 w 225"/>
              <a:gd name="T19" fmla="*/ 193 h 193"/>
              <a:gd name="T20" fmla="*/ 142 w 225"/>
              <a:gd name="T21" fmla="*/ 181 h 193"/>
              <a:gd name="T22" fmla="*/ 167 w 225"/>
              <a:gd name="T23" fmla="*/ 164 h 193"/>
              <a:gd name="T24" fmla="*/ 185 w 225"/>
              <a:gd name="T25" fmla="*/ 146 h 193"/>
              <a:gd name="T26" fmla="*/ 202 w 225"/>
              <a:gd name="T27" fmla="*/ 123 h 193"/>
              <a:gd name="T28" fmla="*/ 225 w 225"/>
              <a:gd name="T29" fmla="*/ 66 h 193"/>
              <a:gd name="T30" fmla="*/ 174 w 225"/>
              <a:gd name="T31" fmla="*/ 141 h 193"/>
              <a:gd name="T32" fmla="*/ 174 w 225"/>
              <a:gd name="T33" fmla="*/ 154 h 193"/>
              <a:gd name="T34" fmla="*/ 136 w 225"/>
              <a:gd name="T35" fmla="*/ 131 h 193"/>
              <a:gd name="T36" fmla="*/ 156 w 225"/>
              <a:gd name="T37" fmla="*/ 160 h 193"/>
              <a:gd name="T38" fmla="*/ 153 w 225"/>
              <a:gd name="T39" fmla="*/ 173 h 193"/>
              <a:gd name="T40" fmla="*/ 115 w 225"/>
              <a:gd name="T41" fmla="*/ 149 h 193"/>
              <a:gd name="T42" fmla="*/ 133 w 225"/>
              <a:gd name="T43" fmla="*/ 173 h 193"/>
              <a:gd name="T44" fmla="*/ 124 w 225"/>
              <a:gd name="T45" fmla="*/ 186 h 193"/>
              <a:gd name="T46" fmla="*/ 118 w 225"/>
              <a:gd name="T47" fmla="*/ 172 h 193"/>
              <a:gd name="T48" fmla="*/ 105 w 225"/>
              <a:gd name="T49" fmla="*/ 146 h 193"/>
              <a:gd name="T50" fmla="*/ 84 w 225"/>
              <a:gd name="T51" fmla="*/ 123 h 193"/>
              <a:gd name="T52" fmla="*/ 64 w 225"/>
              <a:gd name="T53" fmla="*/ 106 h 193"/>
              <a:gd name="T54" fmla="*/ 26 w 225"/>
              <a:gd name="T55" fmla="*/ 106 h 193"/>
              <a:gd name="T56" fmla="*/ 13 w 225"/>
              <a:gd name="T57" fmla="*/ 45 h 193"/>
              <a:gd name="T58" fmla="*/ 69 w 225"/>
              <a:gd name="T59" fmla="*/ 10 h 193"/>
              <a:gd name="T60" fmla="*/ 70 w 225"/>
              <a:gd name="T61" fmla="*/ 57 h 193"/>
              <a:gd name="T62" fmla="*/ 66 w 225"/>
              <a:gd name="T63" fmla="*/ 83 h 193"/>
              <a:gd name="T64" fmla="*/ 98 w 225"/>
              <a:gd name="T65" fmla="*/ 95 h 193"/>
              <a:gd name="T66" fmla="*/ 135 w 225"/>
              <a:gd name="T67" fmla="*/ 69 h 193"/>
              <a:gd name="T68" fmla="*/ 194 w 225"/>
              <a:gd name="T69" fmla="*/ 134 h 193"/>
              <a:gd name="T70" fmla="*/ 158 w 225"/>
              <a:gd name="T71" fmla="*/ 114 h 193"/>
              <a:gd name="T72" fmla="*/ 46 w 225"/>
              <a:gd name="T73" fmla="*/ 112 h 193"/>
              <a:gd name="T74" fmla="*/ 61 w 225"/>
              <a:gd name="T75" fmla="*/ 114 h 193"/>
              <a:gd name="T76" fmla="*/ 43 w 225"/>
              <a:gd name="T77" fmla="*/ 138 h 193"/>
              <a:gd name="T78" fmla="*/ 30 w 225"/>
              <a:gd name="T79" fmla="*/ 129 h 193"/>
              <a:gd name="T80" fmla="*/ 67 w 225"/>
              <a:gd name="T81" fmla="*/ 127 h 193"/>
              <a:gd name="T82" fmla="*/ 79 w 225"/>
              <a:gd name="T83" fmla="*/ 135 h 193"/>
              <a:gd name="T84" fmla="*/ 58 w 225"/>
              <a:gd name="T85" fmla="*/ 155 h 193"/>
              <a:gd name="T86" fmla="*/ 49 w 225"/>
              <a:gd name="T87" fmla="*/ 147 h 193"/>
              <a:gd name="T88" fmla="*/ 86 w 225"/>
              <a:gd name="T89" fmla="*/ 146 h 193"/>
              <a:gd name="T90" fmla="*/ 98 w 225"/>
              <a:gd name="T91" fmla="*/ 154 h 193"/>
              <a:gd name="T92" fmla="*/ 79 w 225"/>
              <a:gd name="T93" fmla="*/ 173 h 193"/>
              <a:gd name="T94" fmla="*/ 69 w 225"/>
              <a:gd name="T95" fmla="*/ 166 h 193"/>
              <a:gd name="T96" fmla="*/ 119 w 225"/>
              <a:gd name="T97" fmla="*/ 65 h 193"/>
              <a:gd name="T98" fmla="*/ 76 w 225"/>
              <a:gd name="T99" fmla="*/ 85 h 193"/>
              <a:gd name="T100" fmla="*/ 116 w 225"/>
              <a:gd name="T101" fmla="*/ 26 h 193"/>
              <a:gd name="T102" fmla="*/ 181 w 225"/>
              <a:gd name="T103" fmla="*/ 14 h 193"/>
              <a:gd name="T104" fmla="*/ 217 w 225"/>
              <a:gd name="T105" fmla="*/ 66 h 193"/>
              <a:gd name="T106" fmla="*/ 144 w 225"/>
              <a:gd name="T107" fmla="*/ 65 h 193"/>
              <a:gd name="T108" fmla="*/ 105 w 225"/>
              <a:gd name="T109" fmla="*/ 169 h 193"/>
              <a:gd name="T110" fmla="*/ 105 w 225"/>
              <a:gd name="T111" fmla="*/ 184 h 193"/>
              <a:gd name="T112" fmla="*/ 93 w 225"/>
              <a:gd name="T113" fmla="*/ 17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5" h="193">
                <a:moveTo>
                  <a:pt x="225" y="66"/>
                </a:moveTo>
                <a:lnTo>
                  <a:pt x="225" y="66"/>
                </a:lnTo>
                <a:lnTo>
                  <a:pt x="223" y="52"/>
                </a:lnTo>
                <a:lnTo>
                  <a:pt x="220" y="40"/>
                </a:lnTo>
                <a:lnTo>
                  <a:pt x="214" y="29"/>
                </a:lnTo>
                <a:lnTo>
                  <a:pt x="205" y="20"/>
                </a:lnTo>
                <a:lnTo>
                  <a:pt x="205" y="20"/>
                </a:lnTo>
                <a:lnTo>
                  <a:pt x="196" y="11"/>
                </a:lnTo>
                <a:lnTo>
                  <a:pt x="184" y="6"/>
                </a:lnTo>
                <a:lnTo>
                  <a:pt x="171" y="2"/>
                </a:lnTo>
                <a:lnTo>
                  <a:pt x="158" y="0"/>
                </a:lnTo>
                <a:lnTo>
                  <a:pt x="158" y="0"/>
                </a:lnTo>
                <a:lnTo>
                  <a:pt x="145" y="2"/>
                </a:lnTo>
                <a:lnTo>
                  <a:pt x="133" y="5"/>
                </a:lnTo>
                <a:lnTo>
                  <a:pt x="122" y="10"/>
                </a:lnTo>
                <a:lnTo>
                  <a:pt x="113" y="17"/>
                </a:lnTo>
                <a:lnTo>
                  <a:pt x="113" y="17"/>
                </a:lnTo>
                <a:lnTo>
                  <a:pt x="102" y="10"/>
                </a:lnTo>
                <a:lnTo>
                  <a:pt x="92" y="5"/>
                </a:lnTo>
                <a:lnTo>
                  <a:pt x="81" y="2"/>
                </a:lnTo>
                <a:lnTo>
                  <a:pt x="69" y="0"/>
                </a:lnTo>
                <a:lnTo>
                  <a:pt x="69" y="0"/>
                </a:lnTo>
                <a:lnTo>
                  <a:pt x="55" y="2"/>
                </a:lnTo>
                <a:lnTo>
                  <a:pt x="43" y="6"/>
                </a:lnTo>
                <a:lnTo>
                  <a:pt x="30" y="11"/>
                </a:lnTo>
                <a:lnTo>
                  <a:pt x="20" y="20"/>
                </a:lnTo>
                <a:lnTo>
                  <a:pt x="20" y="20"/>
                </a:lnTo>
                <a:lnTo>
                  <a:pt x="12" y="29"/>
                </a:lnTo>
                <a:lnTo>
                  <a:pt x="6" y="40"/>
                </a:lnTo>
                <a:lnTo>
                  <a:pt x="1" y="52"/>
                </a:lnTo>
                <a:lnTo>
                  <a:pt x="0" y="66"/>
                </a:lnTo>
                <a:lnTo>
                  <a:pt x="0" y="66"/>
                </a:lnTo>
                <a:lnTo>
                  <a:pt x="1" y="78"/>
                </a:lnTo>
                <a:lnTo>
                  <a:pt x="6" y="91"/>
                </a:lnTo>
                <a:lnTo>
                  <a:pt x="12" y="101"/>
                </a:lnTo>
                <a:lnTo>
                  <a:pt x="20" y="112"/>
                </a:lnTo>
                <a:lnTo>
                  <a:pt x="27" y="118"/>
                </a:lnTo>
                <a:lnTo>
                  <a:pt x="27" y="118"/>
                </a:lnTo>
                <a:lnTo>
                  <a:pt x="23" y="123"/>
                </a:lnTo>
                <a:lnTo>
                  <a:pt x="23" y="129"/>
                </a:lnTo>
                <a:lnTo>
                  <a:pt x="23" y="129"/>
                </a:lnTo>
                <a:lnTo>
                  <a:pt x="23" y="137"/>
                </a:lnTo>
                <a:lnTo>
                  <a:pt x="27" y="141"/>
                </a:lnTo>
                <a:lnTo>
                  <a:pt x="27" y="141"/>
                </a:lnTo>
                <a:lnTo>
                  <a:pt x="33" y="146"/>
                </a:lnTo>
                <a:lnTo>
                  <a:pt x="41" y="146"/>
                </a:lnTo>
                <a:lnTo>
                  <a:pt x="41" y="146"/>
                </a:lnTo>
                <a:lnTo>
                  <a:pt x="41" y="154"/>
                </a:lnTo>
                <a:lnTo>
                  <a:pt x="46" y="160"/>
                </a:lnTo>
                <a:lnTo>
                  <a:pt x="46" y="160"/>
                </a:lnTo>
                <a:lnTo>
                  <a:pt x="52" y="163"/>
                </a:lnTo>
                <a:lnTo>
                  <a:pt x="59" y="164"/>
                </a:lnTo>
                <a:lnTo>
                  <a:pt x="59" y="164"/>
                </a:lnTo>
                <a:lnTo>
                  <a:pt x="61" y="172"/>
                </a:lnTo>
                <a:lnTo>
                  <a:pt x="64" y="177"/>
                </a:lnTo>
                <a:lnTo>
                  <a:pt x="64" y="177"/>
                </a:lnTo>
                <a:lnTo>
                  <a:pt x="69" y="180"/>
                </a:lnTo>
                <a:lnTo>
                  <a:pt x="73" y="181"/>
                </a:lnTo>
                <a:lnTo>
                  <a:pt x="79" y="181"/>
                </a:lnTo>
                <a:lnTo>
                  <a:pt x="84" y="181"/>
                </a:lnTo>
                <a:lnTo>
                  <a:pt x="84" y="181"/>
                </a:lnTo>
                <a:lnTo>
                  <a:pt x="86" y="186"/>
                </a:lnTo>
                <a:lnTo>
                  <a:pt x="90" y="190"/>
                </a:lnTo>
                <a:lnTo>
                  <a:pt x="95" y="193"/>
                </a:lnTo>
                <a:lnTo>
                  <a:pt x="101" y="193"/>
                </a:lnTo>
                <a:lnTo>
                  <a:pt x="101" y="193"/>
                </a:lnTo>
                <a:lnTo>
                  <a:pt x="107" y="193"/>
                </a:lnTo>
                <a:lnTo>
                  <a:pt x="113" y="190"/>
                </a:lnTo>
                <a:lnTo>
                  <a:pt x="113" y="190"/>
                </a:lnTo>
                <a:lnTo>
                  <a:pt x="119" y="193"/>
                </a:lnTo>
                <a:lnTo>
                  <a:pt x="125" y="193"/>
                </a:lnTo>
                <a:lnTo>
                  <a:pt x="131" y="193"/>
                </a:lnTo>
                <a:lnTo>
                  <a:pt x="138" y="189"/>
                </a:lnTo>
                <a:lnTo>
                  <a:pt x="138" y="189"/>
                </a:lnTo>
                <a:lnTo>
                  <a:pt x="141" y="186"/>
                </a:lnTo>
                <a:lnTo>
                  <a:pt x="142" y="181"/>
                </a:lnTo>
                <a:lnTo>
                  <a:pt x="142" y="181"/>
                </a:lnTo>
                <a:lnTo>
                  <a:pt x="147" y="181"/>
                </a:lnTo>
                <a:lnTo>
                  <a:pt x="151" y="181"/>
                </a:lnTo>
                <a:lnTo>
                  <a:pt x="158" y="180"/>
                </a:lnTo>
                <a:lnTo>
                  <a:pt x="162" y="177"/>
                </a:lnTo>
                <a:lnTo>
                  <a:pt x="162" y="177"/>
                </a:lnTo>
                <a:lnTo>
                  <a:pt x="165" y="172"/>
                </a:lnTo>
                <a:lnTo>
                  <a:pt x="167" y="164"/>
                </a:lnTo>
                <a:lnTo>
                  <a:pt x="167" y="164"/>
                </a:lnTo>
                <a:lnTo>
                  <a:pt x="174" y="163"/>
                </a:lnTo>
                <a:lnTo>
                  <a:pt x="181" y="160"/>
                </a:lnTo>
                <a:lnTo>
                  <a:pt x="181" y="160"/>
                </a:lnTo>
                <a:lnTo>
                  <a:pt x="184" y="154"/>
                </a:lnTo>
                <a:lnTo>
                  <a:pt x="185" y="146"/>
                </a:lnTo>
                <a:lnTo>
                  <a:pt x="185" y="146"/>
                </a:lnTo>
                <a:lnTo>
                  <a:pt x="193" y="146"/>
                </a:lnTo>
                <a:lnTo>
                  <a:pt x="199" y="141"/>
                </a:lnTo>
                <a:lnTo>
                  <a:pt x="199" y="141"/>
                </a:lnTo>
                <a:lnTo>
                  <a:pt x="202" y="137"/>
                </a:lnTo>
                <a:lnTo>
                  <a:pt x="204" y="129"/>
                </a:lnTo>
                <a:lnTo>
                  <a:pt x="204" y="129"/>
                </a:lnTo>
                <a:lnTo>
                  <a:pt x="202" y="123"/>
                </a:lnTo>
                <a:lnTo>
                  <a:pt x="199" y="118"/>
                </a:lnTo>
                <a:lnTo>
                  <a:pt x="205" y="112"/>
                </a:lnTo>
                <a:lnTo>
                  <a:pt x="205" y="112"/>
                </a:lnTo>
                <a:lnTo>
                  <a:pt x="214" y="101"/>
                </a:lnTo>
                <a:lnTo>
                  <a:pt x="220" y="91"/>
                </a:lnTo>
                <a:lnTo>
                  <a:pt x="223" y="78"/>
                </a:lnTo>
                <a:lnTo>
                  <a:pt x="225" y="66"/>
                </a:lnTo>
                <a:lnTo>
                  <a:pt x="225" y="66"/>
                </a:lnTo>
                <a:close/>
                <a:moveTo>
                  <a:pt x="151" y="114"/>
                </a:moveTo>
                <a:lnTo>
                  <a:pt x="151" y="114"/>
                </a:lnTo>
                <a:lnTo>
                  <a:pt x="150" y="117"/>
                </a:lnTo>
                <a:lnTo>
                  <a:pt x="150" y="117"/>
                </a:lnTo>
                <a:lnTo>
                  <a:pt x="151" y="120"/>
                </a:lnTo>
                <a:lnTo>
                  <a:pt x="174" y="141"/>
                </a:lnTo>
                <a:lnTo>
                  <a:pt x="174" y="141"/>
                </a:lnTo>
                <a:lnTo>
                  <a:pt x="176" y="144"/>
                </a:lnTo>
                <a:lnTo>
                  <a:pt x="176" y="147"/>
                </a:lnTo>
                <a:lnTo>
                  <a:pt x="176" y="147"/>
                </a:lnTo>
                <a:lnTo>
                  <a:pt x="176" y="150"/>
                </a:lnTo>
                <a:lnTo>
                  <a:pt x="174" y="154"/>
                </a:lnTo>
                <a:lnTo>
                  <a:pt x="174" y="154"/>
                </a:lnTo>
                <a:lnTo>
                  <a:pt x="171" y="155"/>
                </a:lnTo>
                <a:lnTo>
                  <a:pt x="168" y="155"/>
                </a:lnTo>
                <a:lnTo>
                  <a:pt x="164" y="155"/>
                </a:lnTo>
                <a:lnTo>
                  <a:pt x="162" y="154"/>
                </a:lnTo>
                <a:lnTo>
                  <a:pt x="139" y="132"/>
                </a:lnTo>
                <a:lnTo>
                  <a:pt x="139" y="132"/>
                </a:lnTo>
                <a:lnTo>
                  <a:pt x="136" y="131"/>
                </a:lnTo>
                <a:lnTo>
                  <a:pt x="133" y="132"/>
                </a:lnTo>
                <a:lnTo>
                  <a:pt x="133" y="132"/>
                </a:lnTo>
                <a:lnTo>
                  <a:pt x="131" y="135"/>
                </a:lnTo>
                <a:lnTo>
                  <a:pt x="131" y="135"/>
                </a:lnTo>
                <a:lnTo>
                  <a:pt x="133" y="138"/>
                </a:lnTo>
                <a:lnTo>
                  <a:pt x="156" y="160"/>
                </a:lnTo>
                <a:lnTo>
                  <a:pt x="156" y="160"/>
                </a:lnTo>
                <a:lnTo>
                  <a:pt x="158" y="163"/>
                </a:lnTo>
                <a:lnTo>
                  <a:pt x="158" y="166"/>
                </a:lnTo>
                <a:lnTo>
                  <a:pt x="158" y="166"/>
                </a:lnTo>
                <a:lnTo>
                  <a:pt x="158" y="169"/>
                </a:lnTo>
                <a:lnTo>
                  <a:pt x="156" y="172"/>
                </a:lnTo>
                <a:lnTo>
                  <a:pt x="156" y="172"/>
                </a:lnTo>
                <a:lnTo>
                  <a:pt x="153" y="173"/>
                </a:lnTo>
                <a:lnTo>
                  <a:pt x="150" y="173"/>
                </a:lnTo>
                <a:lnTo>
                  <a:pt x="145" y="173"/>
                </a:lnTo>
                <a:lnTo>
                  <a:pt x="142" y="172"/>
                </a:lnTo>
                <a:lnTo>
                  <a:pt x="121" y="149"/>
                </a:lnTo>
                <a:lnTo>
                  <a:pt x="121" y="149"/>
                </a:lnTo>
                <a:lnTo>
                  <a:pt x="118" y="147"/>
                </a:lnTo>
                <a:lnTo>
                  <a:pt x="115" y="149"/>
                </a:lnTo>
                <a:lnTo>
                  <a:pt x="115" y="149"/>
                </a:lnTo>
                <a:lnTo>
                  <a:pt x="113" y="152"/>
                </a:lnTo>
                <a:lnTo>
                  <a:pt x="113" y="152"/>
                </a:lnTo>
                <a:lnTo>
                  <a:pt x="115" y="155"/>
                </a:lnTo>
                <a:lnTo>
                  <a:pt x="131" y="172"/>
                </a:lnTo>
                <a:lnTo>
                  <a:pt x="131" y="172"/>
                </a:lnTo>
                <a:lnTo>
                  <a:pt x="133" y="173"/>
                </a:lnTo>
                <a:lnTo>
                  <a:pt x="133" y="177"/>
                </a:lnTo>
                <a:lnTo>
                  <a:pt x="133" y="177"/>
                </a:lnTo>
                <a:lnTo>
                  <a:pt x="133" y="181"/>
                </a:lnTo>
                <a:lnTo>
                  <a:pt x="131" y="183"/>
                </a:lnTo>
                <a:lnTo>
                  <a:pt x="131" y="183"/>
                </a:lnTo>
                <a:lnTo>
                  <a:pt x="128" y="186"/>
                </a:lnTo>
                <a:lnTo>
                  <a:pt x="124" y="186"/>
                </a:lnTo>
                <a:lnTo>
                  <a:pt x="121" y="186"/>
                </a:lnTo>
                <a:lnTo>
                  <a:pt x="118" y="183"/>
                </a:lnTo>
                <a:lnTo>
                  <a:pt x="118" y="183"/>
                </a:lnTo>
                <a:lnTo>
                  <a:pt x="118" y="183"/>
                </a:lnTo>
                <a:lnTo>
                  <a:pt x="119" y="177"/>
                </a:lnTo>
                <a:lnTo>
                  <a:pt x="119" y="177"/>
                </a:lnTo>
                <a:lnTo>
                  <a:pt x="118" y="172"/>
                </a:lnTo>
                <a:lnTo>
                  <a:pt x="115" y="167"/>
                </a:lnTo>
                <a:lnTo>
                  <a:pt x="110" y="163"/>
                </a:lnTo>
                <a:lnTo>
                  <a:pt x="105" y="161"/>
                </a:lnTo>
                <a:lnTo>
                  <a:pt x="105" y="161"/>
                </a:lnTo>
                <a:lnTo>
                  <a:pt x="107" y="155"/>
                </a:lnTo>
                <a:lnTo>
                  <a:pt x="107" y="150"/>
                </a:lnTo>
                <a:lnTo>
                  <a:pt x="105" y="146"/>
                </a:lnTo>
                <a:lnTo>
                  <a:pt x="102" y="141"/>
                </a:lnTo>
                <a:lnTo>
                  <a:pt x="102" y="141"/>
                </a:lnTo>
                <a:lnTo>
                  <a:pt x="96" y="137"/>
                </a:lnTo>
                <a:lnTo>
                  <a:pt x="89" y="137"/>
                </a:lnTo>
                <a:lnTo>
                  <a:pt x="89" y="137"/>
                </a:lnTo>
                <a:lnTo>
                  <a:pt x="87" y="129"/>
                </a:lnTo>
                <a:lnTo>
                  <a:pt x="84" y="123"/>
                </a:lnTo>
                <a:lnTo>
                  <a:pt x="84" y="123"/>
                </a:lnTo>
                <a:lnTo>
                  <a:pt x="78" y="120"/>
                </a:lnTo>
                <a:lnTo>
                  <a:pt x="70" y="118"/>
                </a:lnTo>
                <a:lnTo>
                  <a:pt x="70" y="118"/>
                </a:lnTo>
                <a:lnTo>
                  <a:pt x="69" y="112"/>
                </a:lnTo>
                <a:lnTo>
                  <a:pt x="64" y="106"/>
                </a:lnTo>
                <a:lnTo>
                  <a:pt x="64" y="106"/>
                </a:lnTo>
                <a:lnTo>
                  <a:pt x="59" y="101"/>
                </a:lnTo>
                <a:lnTo>
                  <a:pt x="52" y="100"/>
                </a:lnTo>
                <a:lnTo>
                  <a:pt x="46" y="101"/>
                </a:lnTo>
                <a:lnTo>
                  <a:pt x="40" y="106"/>
                </a:lnTo>
                <a:lnTo>
                  <a:pt x="33" y="112"/>
                </a:lnTo>
                <a:lnTo>
                  <a:pt x="26" y="106"/>
                </a:lnTo>
                <a:lnTo>
                  <a:pt x="26" y="106"/>
                </a:lnTo>
                <a:lnTo>
                  <a:pt x="20" y="97"/>
                </a:lnTo>
                <a:lnTo>
                  <a:pt x="13" y="88"/>
                </a:lnTo>
                <a:lnTo>
                  <a:pt x="10" y="77"/>
                </a:lnTo>
                <a:lnTo>
                  <a:pt x="9" y="66"/>
                </a:lnTo>
                <a:lnTo>
                  <a:pt x="9" y="66"/>
                </a:lnTo>
                <a:lnTo>
                  <a:pt x="10" y="54"/>
                </a:lnTo>
                <a:lnTo>
                  <a:pt x="13" y="45"/>
                </a:lnTo>
                <a:lnTo>
                  <a:pt x="20" y="34"/>
                </a:lnTo>
                <a:lnTo>
                  <a:pt x="26" y="26"/>
                </a:lnTo>
                <a:lnTo>
                  <a:pt x="26" y="26"/>
                </a:lnTo>
                <a:lnTo>
                  <a:pt x="35" y="19"/>
                </a:lnTo>
                <a:lnTo>
                  <a:pt x="46" y="14"/>
                </a:lnTo>
                <a:lnTo>
                  <a:pt x="56" y="11"/>
                </a:lnTo>
                <a:lnTo>
                  <a:pt x="69" y="10"/>
                </a:lnTo>
                <a:lnTo>
                  <a:pt x="69" y="10"/>
                </a:lnTo>
                <a:lnTo>
                  <a:pt x="78" y="10"/>
                </a:lnTo>
                <a:lnTo>
                  <a:pt x="89" y="13"/>
                </a:lnTo>
                <a:lnTo>
                  <a:pt x="98" y="17"/>
                </a:lnTo>
                <a:lnTo>
                  <a:pt x="107" y="23"/>
                </a:lnTo>
                <a:lnTo>
                  <a:pt x="70" y="57"/>
                </a:lnTo>
                <a:lnTo>
                  <a:pt x="70" y="57"/>
                </a:lnTo>
                <a:lnTo>
                  <a:pt x="67" y="60"/>
                </a:lnTo>
                <a:lnTo>
                  <a:pt x="66" y="65"/>
                </a:lnTo>
                <a:lnTo>
                  <a:pt x="64" y="69"/>
                </a:lnTo>
                <a:lnTo>
                  <a:pt x="64" y="74"/>
                </a:lnTo>
                <a:lnTo>
                  <a:pt x="64" y="74"/>
                </a:lnTo>
                <a:lnTo>
                  <a:pt x="64" y="78"/>
                </a:lnTo>
                <a:lnTo>
                  <a:pt x="66" y="83"/>
                </a:lnTo>
                <a:lnTo>
                  <a:pt x="67" y="86"/>
                </a:lnTo>
                <a:lnTo>
                  <a:pt x="70" y="91"/>
                </a:lnTo>
                <a:lnTo>
                  <a:pt x="70" y="91"/>
                </a:lnTo>
                <a:lnTo>
                  <a:pt x="75" y="94"/>
                </a:lnTo>
                <a:lnTo>
                  <a:pt x="79" y="95"/>
                </a:lnTo>
                <a:lnTo>
                  <a:pt x="89" y="97"/>
                </a:lnTo>
                <a:lnTo>
                  <a:pt x="98" y="95"/>
                </a:lnTo>
                <a:lnTo>
                  <a:pt x="102" y="94"/>
                </a:lnTo>
                <a:lnTo>
                  <a:pt x="105" y="91"/>
                </a:lnTo>
                <a:lnTo>
                  <a:pt x="125" y="71"/>
                </a:lnTo>
                <a:lnTo>
                  <a:pt x="125" y="71"/>
                </a:lnTo>
                <a:lnTo>
                  <a:pt x="128" y="69"/>
                </a:lnTo>
                <a:lnTo>
                  <a:pt x="131" y="69"/>
                </a:lnTo>
                <a:lnTo>
                  <a:pt x="135" y="69"/>
                </a:lnTo>
                <a:lnTo>
                  <a:pt x="138" y="71"/>
                </a:lnTo>
                <a:lnTo>
                  <a:pt x="193" y="124"/>
                </a:lnTo>
                <a:lnTo>
                  <a:pt x="193" y="124"/>
                </a:lnTo>
                <a:lnTo>
                  <a:pt x="194" y="126"/>
                </a:lnTo>
                <a:lnTo>
                  <a:pt x="194" y="129"/>
                </a:lnTo>
                <a:lnTo>
                  <a:pt x="194" y="129"/>
                </a:lnTo>
                <a:lnTo>
                  <a:pt x="194" y="134"/>
                </a:lnTo>
                <a:lnTo>
                  <a:pt x="193" y="135"/>
                </a:lnTo>
                <a:lnTo>
                  <a:pt x="193" y="135"/>
                </a:lnTo>
                <a:lnTo>
                  <a:pt x="190" y="137"/>
                </a:lnTo>
                <a:lnTo>
                  <a:pt x="187" y="138"/>
                </a:lnTo>
                <a:lnTo>
                  <a:pt x="184" y="137"/>
                </a:lnTo>
                <a:lnTo>
                  <a:pt x="181" y="135"/>
                </a:lnTo>
                <a:lnTo>
                  <a:pt x="158" y="114"/>
                </a:lnTo>
                <a:lnTo>
                  <a:pt x="158" y="114"/>
                </a:lnTo>
                <a:lnTo>
                  <a:pt x="154" y="112"/>
                </a:lnTo>
                <a:lnTo>
                  <a:pt x="151" y="114"/>
                </a:lnTo>
                <a:lnTo>
                  <a:pt x="151" y="114"/>
                </a:lnTo>
                <a:close/>
                <a:moveTo>
                  <a:pt x="33" y="124"/>
                </a:moveTo>
                <a:lnTo>
                  <a:pt x="46" y="112"/>
                </a:lnTo>
                <a:lnTo>
                  <a:pt x="46" y="112"/>
                </a:lnTo>
                <a:lnTo>
                  <a:pt x="49" y="109"/>
                </a:lnTo>
                <a:lnTo>
                  <a:pt x="52" y="109"/>
                </a:lnTo>
                <a:lnTo>
                  <a:pt x="52" y="109"/>
                </a:lnTo>
                <a:lnTo>
                  <a:pt x="56" y="109"/>
                </a:lnTo>
                <a:lnTo>
                  <a:pt x="58" y="112"/>
                </a:lnTo>
                <a:lnTo>
                  <a:pt x="58" y="112"/>
                </a:lnTo>
                <a:lnTo>
                  <a:pt x="61" y="114"/>
                </a:lnTo>
                <a:lnTo>
                  <a:pt x="61" y="117"/>
                </a:lnTo>
                <a:lnTo>
                  <a:pt x="61" y="117"/>
                </a:lnTo>
                <a:lnTo>
                  <a:pt x="61" y="121"/>
                </a:lnTo>
                <a:lnTo>
                  <a:pt x="58" y="123"/>
                </a:lnTo>
                <a:lnTo>
                  <a:pt x="46" y="135"/>
                </a:lnTo>
                <a:lnTo>
                  <a:pt x="46" y="135"/>
                </a:lnTo>
                <a:lnTo>
                  <a:pt x="43" y="138"/>
                </a:lnTo>
                <a:lnTo>
                  <a:pt x="40" y="138"/>
                </a:lnTo>
                <a:lnTo>
                  <a:pt x="36" y="138"/>
                </a:lnTo>
                <a:lnTo>
                  <a:pt x="33" y="135"/>
                </a:lnTo>
                <a:lnTo>
                  <a:pt x="33" y="135"/>
                </a:lnTo>
                <a:lnTo>
                  <a:pt x="32" y="134"/>
                </a:lnTo>
                <a:lnTo>
                  <a:pt x="30" y="129"/>
                </a:lnTo>
                <a:lnTo>
                  <a:pt x="30" y="129"/>
                </a:lnTo>
                <a:lnTo>
                  <a:pt x="32" y="126"/>
                </a:lnTo>
                <a:lnTo>
                  <a:pt x="33" y="124"/>
                </a:lnTo>
                <a:lnTo>
                  <a:pt x="33" y="124"/>
                </a:lnTo>
                <a:close/>
                <a:moveTo>
                  <a:pt x="52" y="141"/>
                </a:moveTo>
                <a:lnTo>
                  <a:pt x="64" y="129"/>
                </a:lnTo>
                <a:lnTo>
                  <a:pt x="64" y="129"/>
                </a:lnTo>
                <a:lnTo>
                  <a:pt x="67" y="127"/>
                </a:lnTo>
                <a:lnTo>
                  <a:pt x="72" y="127"/>
                </a:lnTo>
                <a:lnTo>
                  <a:pt x="72" y="127"/>
                </a:lnTo>
                <a:lnTo>
                  <a:pt x="75" y="127"/>
                </a:lnTo>
                <a:lnTo>
                  <a:pt x="78" y="129"/>
                </a:lnTo>
                <a:lnTo>
                  <a:pt x="78" y="129"/>
                </a:lnTo>
                <a:lnTo>
                  <a:pt x="79" y="132"/>
                </a:lnTo>
                <a:lnTo>
                  <a:pt x="79" y="135"/>
                </a:lnTo>
                <a:lnTo>
                  <a:pt x="79" y="135"/>
                </a:lnTo>
                <a:lnTo>
                  <a:pt x="79" y="138"/>
                </a:lnTo>
                <a:lnTo>
                  <a:pt x="78" y="141"/>
                </a:lnTo>
                <a:lnTo>
                  <a:pt x="64" y="154"/>
                </a:lnTo>
                <a:lnTo>
                  <a:pt x="64" y="154"/>
                </a:lnTo>
                <a:lnTo>
                  <a:pt x="61" y="155"/>
                </a:lnTo>
                <a:lnTo>
                  <a:pt x="58" y="155"/>
                </a:lnTo>
                <a:lnTo>
                  <a:pt x="55" y="155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0" y="150"/>
                </a:lnTo>
                <a:lnTo>
                  <a:pt x="49" y="147"/>
                </a:lnTo>
                <a:lnTo>
                  <a:pt x="49" y="147"/>
                </a:lnTo>
                <a:lnTo>
                  <a:pt x="50" y="144"/>
                </a:lnTo>
                <a:lnTo>
                  <a:pt x="52" y="141"/>
                </a:lnTo>
                <a:lnTo>
                  <a:pt x="52" y="141"/>
                </a:lnTo>
                <a:close/>
                <a:moveTo>
                  <a:pt x="70" y="160"/>
                </a:moveTo>
                <a:lnTo>
                  <a:pt x="84" y="147"/>
                </a:lnTo>
                <a:lnTo>
                  <a:pt x="84" y="147"/>
                </a:lnTo>
                <a:lnTo>
                  <a:pt x="86" y="146"/>
                </a:lnTo>
                <a:lnTo>
                  <a:pt x="90" y="144"/>
                </a:lnTo>
                <a:lnTo>
                  <a:pt x="90" y="144"/>
                </a:lnTo>
                <a:lnTo>
                  <a:pt x="93" y="146"/>
                </a:lnTo>
                <a:lnTo>
                  <a:pt x="96" y="147"/>
                </a:lnTo>
                <a:lnTo>
                  <a:pt x="96" y="147"/>
                </a:lnTo>
                <a:lnTo>
                  <a:pt x="98" y="150"/>
                </a:lnTo>
                <a:lnTo>
                  <a:pt x="98" y="154"/>
                </a:lnTo>
                <a:lnTo>
                  <a:pt x="98" y="154"/>
                </a:lnTo>
                <a:lnTo>
                  <a:pt x="98" y="157"/>
                </a:lnTo>
                <a:lnTo>
                  <a:pt x="96" y="158"/>
                </a:lnTo>
                <a:lnTo>
                  <a:pt x="82" y="172"/>
                </a:lnTo>
                <a:lnTo>
                  <a:pt x="82" y="172"/>
                </a:lnTo>
                <a:lnTo>
                  <a:pt x="82" y="172"/>
                </a:lnTo>
                <a:lnTo>
                  <a:pt x="79" y="173"/>
                </a:lnTo>
                <a:lnTo>
                  <a:pt x="76" y="173"/>
                </a:lnTo>
                <a:lnTo>
                  <a:pt x="73" y="173"/>
                </a:lnTo>
                <a:lnTo>
                  <a:pt x="70" y="172"/>
                </a:lnTo>
                <a:lnTo>
                  <a:pt x="70" y="172"/>
                </a:lnTo>
                <a:lnTo>
                  <a:pt x="69" y="169"/>
                </a:lnTo>
                <a:lnTo>
                  <a:pt x="69" y="166"/>
                </a:lnTo>
                <a:lnTo>
                  <a:pt x="69" y="166"/>
                </a:lnTo>
                <a:lnTo>
                  <a:pt x="69" y="163"/>
                </a:lnTo>
                <a:lnTo>
                  <a:pt x="70" y="160"/>
                </a:lnTo>
                <a:lnTo>
                  <a:pt x="70" y="160"/>
                </a:lnTo>
                <a:close/>
                <a:moveTo>
                  <a:pt x="131" y="60"/>
                </a:moveTo>
                <a:lnTo>
                  <a:pt x="131" y="60"/>
                </a:lnTo>
                <a:lnTo>
                  <a:pt x="125" y="62"/>
                </a:lnTo>
                <a:lnTo>
                  <a:pt x="119" y="65"/>
                </a:lnTo>
                <a:lnTo>
                  <a:pt x="99" y="85"/>
                </a:lnTo>
                <a:lnTo>
                  <a:pt x="99" y="85"/>
                </a:lnTo>
                <a:lnTo>
                  <a:pt x="95" y="88"/>
                </a:lnTo>
                <a:lnTo>
                  <a:pt x="89" y="89"/>
                </a:lnTo>
                <a:lnTo>
                  <a:pt x="82" y="88"/>
                </a:lnTo>
                <a:lnTo>
                  <a:pt x="76" y="85"/>
                </a:lnTo>
                <a:lnTo>
                  <a:pt x="76" y="85"/>
                </a:lnTo>
                <a:lnTo>
                  <a:pt x="73" y="80"/>
                </a:lnTo>
                <a:lnTo>
                  <a:pt x="72" y="74"/>
                </a:lnTo>
                <a:lnTo>
                  <a:pt x="72" y="74"/>
                </a:lnTo>
                <a:lnTo>
                  <a:pt x="73" y="68"/>
                </a:lnTo>
                <a:lnTo>
                  <a:pt x="76" y="63"/>
                </a:lnTo>
                <a:lnTo>
                  <a:pt x="116" y="26"/>
                </a:lnTo>
                <a:lnTo>
                  <a:pt x="116" y="26"/>
                </a:lnTo>
                <a:lnTo>
                  <a:pt x="125" y="19"/>
                </a:lnTo>
                <a:lnTo>
                  <a:pt x="135" y="14"/>
                </a:lnTo>
                <a:lnTo>
                  <a:pt x="147" y="11"/>
                </a:lnTo>
                <a:lnTo>
                  <a:pt x="158" y="10"/>
                </a:lnTo>
                <a:lnTo>
                  <a:pt x="158" y="10"/>
                </a:lnTo>
                <a:lnTo>
                  <a:pt x="170" y="11"/>
                </a:lnTo>
                <a:lnTo>
                  <a:pt x="181" y="14"/>
                </a:lnTo>
                <a:lnTo>
                  <a:pt x="191" y="19"/>
                </a:lnTo>
                <a:lnTo>
                  <a:pt x="199" y="26"/>
                </a:lnTo>
                <a:lnTo>
                  <a:pt x="199" y="26"/>
                </a:lnTo>
                <a:lnTo>
                  <a:pt x="207" y="34"/>
                </a:lnTo>
                <a:lnTo>
                  <a:pt x="213" y="45"/>
                </a:lnTo>
                <a:lnTo>
                  <a:pt x="216" y="54"/>
                </a:lnTo>
                <a:lnTo>
                  <a:pt x="217" y="66"/>
                </a:lnTo>
                <a:lnTo>
                  <a:pt x="217" y="66"/>
                </a:lnTo>
                <a:lnTo>
                  <a:pt x="216" y="77"/>
                </a:lnTo>
                <a:lnTo>
                  <a:pt x="213" y="88"/>
                </a:lnTo>
                <a:lnTo>
                  <a:pt x="207" y="97"/>
                </a:lnTo>
                <a:lnTo>
                  <a:pt x="199" y="106"/>
                </a:lnTo>
                <a:lnTo>
                  <a:pt x="193" y="112"/>
                </a:lnTo>
                <a:lnTo>
                  <a:pt x="144" y="65"/>
                </a:lnTo>
                <a:lnTo>
                  <a:pt x="144" y="65"/>
                </a:lnTo>
                <a:lnTo>
                  <a:pt x="138" y="62"/>
                </a:lnTo>
                <a:lnTo>
                  <a:pt x="131" y="60"/>
                </a:lnTo>
                <a:lnTo>
                  <a:pt x="131" y="60"/>
                </a:lnTo>
                <a:close/>
                <a:moveTo>
                  <a:pt x="101" y="169"/>
                </a:moveTo>
                <a:lnTo>
                  <a:pt x="101" y="169"/>
                </a:lnTo>
                <a:lnTo>
                  <a:pt x="105" y="169"/>
                </a:lnTo>
                <a:lnTo>
                  <a:pt x="107" y="172"/>
                </a:lnTo>
                <a:lnTo>
                  <a:pt x="110" y="173"/>
                </a:lnTo>
                <a:lnTo>
                  <a:pt x="110" y="177"/>
                </a:lnTo>
                <a:lnTo>
                  <a:pt x="110" y="177"/>
                </a:lnTo>
                <a:lnTo>
                  <a:pt x="110" y="181"/>
                </a:lnTo>
                <a:lnTo>
                  <a:pt x="107" y="183"/>
                </a:lnTo>
                <a:lnTo>
                  <a:pt x="105" y="184"/>
                </a:lnTo>
                <a:lnTo>
                  <a:pt x="101" y="186"/>
                </a:lnTo>
                <a:lnTo>
                  <a:pt x="101" y="186"/>
                </a:lnTo>
                <a:lnTo>
                  <a:pt x="98" y="184"/>
                </a:lnTo>
                <a:lnTo>
                  <a:pt x="95" y="183"/>
                </a:lnTo>
                <a:lnTo>
                  <a:pt x="93" y="181"/>
                </a:lnTo>
                <a:lnTo>
                  <a:pt x="93" y="177"/>
                </a:lnTo>
                <a:lnTo>
                  <a:pt x="93" y="177"/>
                </a:lnTo>
                <a:lnTo>
                  <a:pt x="93" y="173"/>
                </a:lnTo>
                <a:lnTo>
                  <a:pt x="95" y="172"/>
                </a:lnTo>
                <a:lnTo>
                  <a:pt x="98" y="169"/>
                </a:lnTo>
                <a:lnTo>
                  <a:pt x="101" y="169"/>
                </a:lnTo>
                <a:lnTo>
                  <a:pt x="101" y="169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377022" y="5478873"/>
            <a:ext cx="371646" cy="302926"/>
            <a:chOff x="5868988" y="5800725"/>
            <a:chExt cx="420688" cy="342900"/>
          </a:xfrm>
        </p:grpSpPr>
        <p:sp>
          <p:nvSpPr>
            <p:cNvPr id="22" name="Freeform 343"/>
            <p:cNvSpPr>
              <a:spLocks noEditPoints="1"/>
            </p:cNvSpPr>
            <p:nvPr/>
          </p:nvSpPr>
          <p:spPr bwMode="auto">
            <a:xfrm>
              <a:off x="5911851" y="5800725"/>
              <a:ext cx="104775" cy="103188"/>
            </a:xfrm>
            <a:custGeom>
              <a:avLst/>
              <a:gdLst>
                <a:gd name="T0" fmla="*/ 32 w 66"/>
                <a:gd name="T1" fmla="*/ 65 h 65"/>
                <a:gd name="T2" fmla="*/ 46 w 66"/>
                <a:gd name="T3" fmla="*/ 62 h 65"/>
                <a:gd name="T4" fmla="*/ 57 w 66"/>
                <a:gd name="T5" fmla="*/ 56 h 65"/>
                <a:gd name="T6" fmla="*/ 63 w 66"/>
                <a:gd name="T7" fmla="*/ 46 h 65"/>
                <a:gd name="T8" fmla="*/ 66 w 66"/>
                <a:gd name="T9" fmla="*/ 33 h 65"/>
                <a:gd name="T10" fmla="*/ 66 w 66"/>
                <a:gd name="T11" fmla="*/ 26 h 65"/>
                <a:gd name="T12" fmla="*/ 60 w 66"/>
                <a:gd name="T13" fmla="*/ 13 h 65"/>
                <a:gd name="T14" fmla="*/ 51 w 66"/>
                <a:gd name="T15" fmla="*/ 6 h 65"/>
                <a:gd name="T16" fmla="*/ 40 w 66"/>
                <a:gd name="T17" fmla="*/ 0 h 65"/>
                <a:gd name="T18" fmla="*/ 32 w 66"/>
                <a:gd name="T19" fmla="*/ 0 h 65"/>
                <a:gd name="T20" fmla="*/ 20 w 66"/>
                <a:gd name="T21" fmla="*/ 3 h 65"/>
                <a:gd name="T22" fmla="*/ 9 w 66"/>
                <a:gd name="T23" fmla="*/ 9 h 65"/>
                <a:gd name="T24" fmla="*/ 2 w 66"/>
                <a:gd name="T25" fmla="*/ 20 h 65"/>
                <a:gd name="T26" fmla="*/ 0 w 66"/>
                <a:gd name="T27" fmla="*/ 33 h 65"/>
                <a:gd name="T28" fmla="*/ 0 w 66"/>
                <a:gd name="T29" fmla="*/ 39 h 65"/>
                <a:gd name="T30" fmla="*/ 5 w 66"/>
                <a:gd name="T31" fmla="*/ 52 h 65"/>
                <a:gd name="T32" fmla="*/ 14 w 66"/>
                <a:gd name="T33" fmla="*/ 59 h 65"/>
                <a:gd name="T34" fmla="*/ 26 w 66"/>
                <a:gd name="T35" fmla="*/ 65 h 65"/>
                <a:gd name="T36" fmla="*/ 32 w 66"/>
                <a:gd name="T37" fmla="*/ 65 h 65"/>
                <a:gd name="T38" fmla="*/ 32 w 66"/>
                <a:gd name="T39" fmla="*/ 7 h 65"/>
                <a:gd name="T40" fmla="*/ 43 w 66"/>
                <a:gd name="T41" fmla="*/ 10 h 65"/>
                <a:gd name="T42" fmla="*/ 51 w 66"/>
                <a:gd name="T43" fmla="*/ 15 h 65"/>
                <a:gd name="T44" fmla="*/ 55 w 66"/>
                <a:gd name="T45" fmla="*/ 23 h 65"/>
                <a:gd name="T46" fmla="*/ 57 w 66"/>
                <a:gd name="T47" fmla="*/ 33 h 65"/>
                <a:gd name="T48" fmla="*/ 57 w 66"/>
                <a:gd name="T49" fmla="*/ 38 h 65"/>
                <a:gd name="T50" fmla="*/ 54 w 66"/>
                <a:gd name="T51" fmla="*/ 47 h 65"/>
                <a:gd name="T52" fmla="*/ 46 w 66"/>
                <a:gd name="T53" fmla="*/ 53 h 65"/>
                <a:gd name="T54" fmla="*/ 39 w 66"/>
                <a:gd name="T55" fmla="*/ 56 h 65"/>
                <a:gd name="T56" fmla="*/ 32 w 66"/>
                <a:gd name="T57" fmla="*/ 58 h 65"/>
                <a:gd name="T58" fmla="*/ 23 w 66"/>
                <a:gd name="T59" fmla="*/ 55 h 65"/>
                <a:gd name="T60" fmla="*/ 16 w 66"/>
                <a:gd name="T61" fmla="*/ 50 h 65"/>
                <a:gd name="T62" fmla="*/ 9 w 66"/>
                <a:gd name="T63" fmla="*/ 43 h 65"/>
                <a:gd name="T64" fmla="*/ 8 w 66"/>
                <a:gd name="T65" fmla="*/ 33 h 65"/>
                <a:gd name="T66" fmla="*/ 8 w 66"/>
                <a:gd name="T67" fmla="*/ 27 h 65"/>
                <a:gd name="T68" fmla="*/ 13 w 66"/>
                <a:gd name="T69" fmla="*/ 20 h 65"/>
                <a:gd name="T70" fmla="*/ 19 w 66"/>
                <a:gd name="T71" fmla="*/ 12 h 65"/>
                <a:gd name="T72" fmla="*/ 28 w 66"/>
                <a:gd name="T73" fmla="*/ 9 h 65"/>
                <a:gd name="T74" fmla="*/ 32 w 66"/>
                <a:gd name="T75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5">
                  <a:moveTo>
                    <a:pt x="32" y="65"/>
                  </a:moveTo>
                  <a:lnTo>
                    <a:pt x="32" y="65"/>
                  </a:lnTo>
                  <a:lnTo>
                    <a:pt x="40" y="65"/>
                  </a:lnTo>
                  <a:lnTo>
                    <a:pt x="46" y="62"/>
                  </a:lnTo>
                  <a:lnTo>
                    <a:pt x="51" y="59"/>
                  </a:lnTo>
                  <a:lnTo>
                    <a:pt x="57" y="56"/>
                  </a:lnTo>
                  <a:lnTo>
                    <a:pt x="60" y="52"/>
                  </a:lnTo>
                  <a:lnTo>
                    <a:pt x="63" y="46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26"/>
                  </a:lnTo>
                  <a:lnTo>
                    <a:pt x="63" y="20"/>
                  </a:lnTo>
                  <a:lnTo>
                    <a:pt x="60" y="13"/>
                  </a:lnTo>
                  <a:lnTo>
                    <a:pt x="57" y="9"/>
                  </a:lnTo>
                  <a:lnTo>
                    <a:pt x="51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5" y="52"/>
                  </a:lnTo>
                  <a:lnTo>
                    <a:pt x="9" y="56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5"/>
                  </a:lnTo>
                  <a:lnTo>
                    <a:pt x="32" y="65"/>
                  </a:lnTo>
                  <a:lnTo>
                    <a:pt x="32" y="65"/>
                  </a:lnTo>
                  <a:close/>
                  <a:moveTo>
                    <a:pt x="32" y="7"/>
                  </a:moveTo>
                  <a:lnTo>
                    <a:pt x="32" y="7"/>
                  </a:lnTo>
                  <a:lnTo>
                    <a:pt x="39" y="9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51" y="15"/>
                  </a:lnTo>
                  <a:lnTo>
                    <a:pt x="54" y="20"/>
                  </a:lnTo>
                  <a:lnTo>
                    <a:pt x="55" y="23"/>
                  </a:lnTo>
                  <a:lnTo>
                    <a:pt x="57" y="27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8"/>
                  </a:lnTo>
                  <a:lnTo>
                    <a:pt x="55" y="43"/>
                  </a:lnTo>
                  <a:lnTo>
                    <a:pt x="54" y="47"/>
                  </a:lnTo>
                  <a:lnTo>
                    <a:pt x="51" y="50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39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28" y="56"/>
                  </a:lnTo>
                  <a:lnTo>
                    <a:pt x="23" y="55"/>
                  </a:lnTo>
                  <a:lnTo>
                    <a:pt x="19" y="53"/>
                  </a:lnTo>
                  <a:lnTo>
                    <a:pt x="16" y="50"/>
                  </a:lnTo>
                  <a:lnTo>
                    <a:pt x="13" y="47"/>
                  </a:lnTo>
                  <a:lnTo>
                    <a:pt x="9" y="43"/>
                  </a:lnTo>
                  <a:lnTo>
                    <a:pt x="8" y="3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27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10"/>
                  </a:lnTo>
                  <a:lnTo>
                    <a:pt x="28" y="9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44"/>
            <p:cNvSpPr>
              <a:spLocks noEditPoints="1"/>
            </p:cNvSpPr>
            <p:nvPr/>
          </p:nvSpPr>
          <p:spPr bwMode="auto">
            <a:xfrm>
              <a:off x="5868988" y="5926138"/>
              <a:ext cx="192088" cy="117475"/>
            </a:xfrm>
            <a:custGeom>
              <a:avLst/>
              <a:gdLst>
                <a:gd name="T0" fmla="*/ 116 w 121"/>
                <a:gd name="T1" fmla="*/ 74 h 74"/>
                <a:gd name="T2" fmla="*/ 119 w 121"/>
                <a:gd name="T3" fmla="*/ 72 h 74"/>
                <a:gd name="T4" fmla="*/ 121 w 121"/>
                <a:gd name="T5" fmla="*/ 23 h 74"/>
                <a:gd name="T6" fmla="*/ 119 w 121"/>
                <a:gd name="T7" fmla="*/ 19 h 74"/>
                <a:gd name="T8" fmla="*/ 113 w 121"/>
                <a:gd name="T9" fmla="*/ 6 h 74"/>
                <a:gd name="T10" fmla="*/ 101 w 121"/>
                <a:gd name="T11" fmla="*/ 0 h 74"/>
                <a:gd name="T12" fmla="*/ 73 w 121"/>
                <a:gd name="T13" fmla="*/ 0 h 74"/>
                <a:gd name="T14" fmla="*/ 72 w 121"/>
                <a:gd name="T15" fmla="*/ 0 h 74"/>
                <a:gd name="T16" fmla="*/ 59 w 121"/>
                <a:gd name="T17" fmla="*/ 19 h 74"/>
                <a:gd name="T18" fmla="*/ 50 w 121"/>
                <a:gd name="T19" fmla="*/ 2 h 74"/>
                <a:gd name="T20" fmla="*/ 47 w 121"/>
                <a:gd name="T21" fmla="*/ 0 h 74"/>
                <a:gd name="T22" fmla="*/ 23 w 121"/>
                <a:gd name="T23" fmla="*/ 0 h 74"/>
                <a:gd name="T24" fmla="*/ 14 w 121"/>
                <a:gd name="T25" fmla="*/ 2 h 74"/>
                <a:gd name="T26" fmla="*/ 1 w 121"/>
                <a:gd name="T27" fmla="*/ 14 h 74"/>
                <a:gd name="T28" fmla="*/ 0 w 121"/>
                <a:gd name="T29" fmla="*/ 23 h 74"/>
                <a:gd name="T30" fmla="*/ 0 w 121"/>
                <a:gd name="T31" fmla="*/ 69 h 74"/>
                <a:gd name="T32" fmla="*/ 4 w 121"/>
                <a:gd name="T33" fmla="*/ 74 h 74"/>
                <a:gd name="T34" fmla="*/ 7 w 121"/>
                <a:gd name="T35" fmla="*/ 23 h 74"/>
                <a:gd name="T36" fmla="*/ 9 w 121"/>
                <a:gd name="T37" fmla="*/ 17 h 74"/>
                <a:gd name="T38" fmla="*/ 17 w 121"/>
                <a:gd name="T39" fmla="*/ 9 h 74"/>
                <a:gd name="T40" fmla="*/ 44 w 121"/>
                <a:gd name="T41" fmla="*/ 8 h 74"/>
                <a:gd name="T42" fmla="*/ 56 w 121"/>
                <a:gd name="T43" fmla="*/ 29 h 74"/>
                <a:gd name="T44" fmla="*/ 58 w 121"/>
                <a:gd name="T45" fmla="*/ 31 h 74"/>
                <a:gd name="T46" fmla="*/ 58 w 121"/>
                <a:gd name="T47" fmla="*/ 31 h 74"/>
                <a:gd name="T48" fmla="*/ 59 w 121"/>
                <a:gd name="T49" fmla="*/ 31 h 74"/>
                <a:gd name="T50" fmla="*/ 59 w 121"/>
                <a:gd name="T51" fmla="*/ 31 h 74"/>
                <a:gd name="T52" fmla="*/ 63 w 121"/>
                <a:gd name="T53" fmla="*/ 31 h 74"/>
                <a:gd name="T54" fmla="*/ 63 w 121"/>
                <a:gd name="T55" fmla="*/ 31 h 74"/>
                <a:gd name="T56" fmla="*/ 76 w 121"/>
                <a:gd name="T57" fmla="*/ 8 h 74"/>
                <a:gd name="T58" fmla="*/ 96 w 121"/>
                <a:gd name="T59" fmla="*/ 8 h 74"/>
                <a:gd name="T60" fmla="*/ 107 w 121"/>
                <a:gd name="T61" fmla="*/ 13 h 74"/>
                <a:gd name="T62" fmla="*/ 112 w 121"/>
                <a:gd name="T63" fmla="*/ 23 h 74"/>
                <a:gd name="T64" fmla="*/ 7 w 121"/>
                <a:gd name="T6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74">
                  <a:moveTo>
                    <a:pt x="4" y="74"/>
                  </a:moveTo>
                  <a:lnTo>
                    <a:pt x="116" y="74"/>
                  </a:lnTo>
                  <a:lnTo>
                    <a:pt x="116" y="74"/>
                  </a:lnTo>
                  <a:lnTo>
                    <a:pt x="119" y="72"/>
                  </a:lnTo>
                  <a:lnTo>
                    <a:pt x="121" y="69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19" y="19"/>
                  </a:lnTo>
                  <a:lnTo>
                    <a:pt x="119" y="14"/>
                  </a:lnTo>
                  <a:lnTo>
                    <a:pt x="113" y="6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59" y="19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4" y="74"/>
                  </a:lnTo>
                  <a:lnTo>
                    <a:pt x="4" y="74"/>
                  </a:lnTo>
                  <a:close/>
                  <a:moveTo>
                    <a:pt x="7" y="23"/>
                  </a:moveTo>
                  <a:lnTo>
                    <a:pt x="7" y="23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9"/>
                  </a:lnTo>
                  <a:lnTo>
                    <a:pt x="23" y="8"/>
                  </a:lnTo>
                  <a:lnTo>
                    <a:pt x="44" y="8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29"/>
                  </a:lnTo>
                  <a:lnTo>
                    <a:pt x="7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7" y="13"/>
                  </a:lnTo>
                  <a:lnTo>
                    <a:pt x="112" y="17"/>
                  </a:lnTo>
                  <a:lnTo>
                    <a:pt x="112" y="23"/>
                  </a:lnTo>
                  <a:lnTo>
                    <a:pt x="112" y="65"/>
                  </a:lnTo>
                  <a:lnTo>
                    <a:pt x="7" y="65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45"/>
            <p:cNvSpPr>
              <a:spLocks noEditPoints="1"/>
            </p:cNvSpPr>
            <p:nvPr/>
          </p:nvSpPr>
          <p:spPr bwMode="auto">
            <a:xfrm>
              <a:off x="5868988" y="6026150"/>
              <a:ext cx="420688" cy="117475"/>
            </a:xfrm>
            <a:custGeom>
              <a:avLst/>
              <a:gdLst>
                <a:gd name="T0" fmla="*/ 219 w 265"/>
                <a:gd name="T1" fmla="*/ 0 h 74"/>
                <a:gd name="T2" fmla="*/ 216 w 265"/>
                <a:gd name="T3" fmla="*/ 0 h 74"/>
                <a:gd name="T4" fmla="*/ 205 w 265"/>
                <a:gd name="T5" fmla="*/ 18 h 74"/>
                <a:gd name="T6" fmla="*/ 196 w 265"/>
                <a:gd name="T7" fmla="*/ 2 h 74"/>
                <a:gd name="T8" fmla="*/ 191 w 265"/>
                <a:gd name="T9" fmla="*/ 0 h 74"/>
                <a:gd name="T10" fmla="*/ 168 w 265"/>
                <a:gd name="T11" fmla="*/ 0 h 74"/>
                <a:gd name="T12" fmla="*/ 159 w 265"/>
                <a:gd name="T13" fmla="*/ 2 h 74"/>
                <a:gd name="T14" fmla="*/ 147 w 265"/>
                <a:gd name="T15" fmla="*/ 14 h 74"/>
                <a:gd name="T16" fmla="*/ 144 w 265"/>
                <a:gd name="T17" fmla="*/ 23 h 74"/>
                <a:gd name="T18" fmla="*/ 4 w 265"/>
                <a:gd name="T19" fmla="*/ 38 h 74"/>
                <a:gd name="T20" fmla="*/ 1 w 265"/>
                <a:gd name="T21" fmla="*/ 38 h 74"/>
                <a:gd name="T22" fmla="*/ 0 w 265"/>
                <a:gd name="T23" fmla="*/ 41 h 74"/>
                <a:gd name="T24" fmla="*/ 4 w 265"/>
                <a:gd name="T25" fmla="*/ 46 h 74"/>
                <a:gd name="T26" fmla="*/ 144 w 265"/>
                <a:gd name="T27" fmla="*/ 69 h 74"/>
                <a:gd name="T28" fmla="*/ 145 w 265"/>
                <a:gd name="T29" fmla="*/ 72 h 74"/>
                <a:gd name="T30" fmla="*/ 262 w 265"/>
                <a:gd name="T31" fmla="*/ 74 h 74"/>
                <a:gd name="T32" fmla="*/ 265 w 265"/>
                <a:gd name="T33" fmla="*/ 72 h 74"/>
                <a:gd name="T34" fmla="*/ 265 w 265"/>
                <a:gd name="T35" fmla="*/ 23 h 74"/>
                <a:gd name="T36" fmla="*/ 265 w 265"/>
                <a:gd name="T37" fmla="*/ 18 h 74"/>
                <a:gd name="T38" fmla="*/ 259 w 265"/>
                <a:gd name="T39" fmla="*/ 8 h 74"/>
                <a:gd name="T40" fmla="*/ 246 w 265"/>
                <a:gd name="T41" fmla="*/ 0 h 74"/>
                <a:gd name="T42" fmla="*/ 242 w 265"/>
                <a:gd name="T43" fmla="*/ 0 h 74"/>
                <a:gd name="T44" fmla="*/ 153 w 265"/>
                <a:gd name="T45" fmla="*/ 64 h 74"/>
                <a:gd name="T46" fmla="*/ 153 w 265"/>
                <a:gd name="T47" fmla="*/ 23 h 74"/>
                <a:gd name="T48" fmla="*/ 158 w 265"/>
                <a:gd name="T49" fmla="*/ 12 h 74"/>
                <a:gd name="T50" fmla="*/ 168 w 265"/>
                <a:gd name="T51" fmla="*/ 8 h 74"/>
                <a:gd name="T52" fmla="*/ 202 w 265"/>
                <a:gd name="T53" fmla="*/ 29 h 74"/>
                <a:gd name="T54" fmla="*/ 204 w 265"/>
                <a:gd name="T55" fmla="*/ 31 h 74"/>
                <a:gd name="T56" fmla="*/ 207 w 265"/>
                <a:gd name="T57" fmla="*/ 31 h 74"/>
                <a:gd name="T58" fmla="*/ 220 w 265"/>
                <a:gd name="T59" fmla="*/ 8 h 74"/>
                <a:gd name="T60" fmla="*/ 242 w 265"/>
                <a:gd name="T61" fmla="*/ 8 h 74"/>
                <a:gd name="T62" fmla="*/ 253 w 265"/>
                <a:gd name="T63" fmla="*/ 12 h 74"/>
                <a:gd name="T64" fmla="*/ 257 w 265"/>
                <a:gd name="T65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5" h="74">
                  <a:moveTo>
                    <a:pt x="242" y="0"/>
                  </a:moveTo>
                  <a:lnTo>
                    <a:pt x="219" y="0"/>
                  </a:lnTo>
                  <a:lnTo>
                    <a:pt x="219" y="0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05" y="18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9" y="2"/>
                  </a:lnTo>
                  <a:lnTo>
                    <a:pt x="151" y="8"/>
                  </a:lnTo>
                  <a:lnTo>
                    <a:pt x="147" y="14"/>
                  </a:lnTo>
                  <a:lnTo>
                    <a:pt x="145" y="18"/>
                  </a:lnTo>
                  <a:lnTo>
                    <a:pt x="144" y="23"/>
                  </a:lnTo>
                  <a:lnTo>
                    <a:pt x="14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4" y="46"/>
                  </a:lnTo>
                  <a:lnTo>
                    <a:pt x="144" y="46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5" y="72"/>
                  </a:lnTo>
                  <a:lnTo>
                    <a:pt x="148" y="74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5" y="72"/>
                  </a:lnTo>
                  <a:lnTo>
                    <a:pt x="265" y="69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5" y="18"/>
                  </a:lnTo>
                  <a:lnTo>
                    <a:pt x="263" y="14"/>
                  </a:lnTo>
                  <a:lnTo>
                    <a:pt x="259" y="8"/>
                  </a:lnTo>
                  <a:lnTo>
                    <a:pt x="251" y="2"/>
                  </a:lnTo>
                  <a:lnTo>
                    <a:pt x="246" y="0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57" y="64"/>
                  </a:moveTo>
                  <a:lnTo>
                    <a:pt x="153" y="64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4" y="17"/>
                  </a:lnTo>
                  <a:lnTo>
                    <a:pt x="158" y="12"/>
                  </a:lnTo>
                  <a:lnTo>
                    <a:pt x="162" y="9"/>
                  </a:lnTo>
                  <a:lnTo>
                    <a:pt x="168" y="8"/>
                  </a:lnTo>
                  <a:lnTo>
                    <a:pt x="190" y="8"/>
                  </a:lnTo>
                  <a:lnTo>
                    <a:pt x="202" y="29"/>
                  </a:lnTo>
                  <a:lnTo>
                    <a:pt x="202" y="29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7" y="31"/>
                  </a:lnTo>
                  <a:lnTo>
                    <a:pt x="208" y="29"/>
                  </a:lnTo>
                  <a:lnTo>
                    <a:pt x="220" y="8"/>
                  </a:lnTo>
                  <a:lnTo>
                    <a:pt x="242" y="8"/>
                  </a:lnTo>
                  <a:lnTo>
                    <a:pt x="242" y="8"/>
                  </a:lnTo>
                  <a:lnTo>
                    <a:pt x="248" y="9"/>
                  </a:lnTo>
                  <a:lnTo>
                    <a:pt x="253" y="12"/>
                  </a:lnTo>
                  <a:lnTo>
                    <a:pt x="256" y="17"/>
                  </a:lnTo>
                  <a:lnTo>
                    <a:pt x="257" y="23"/>
                  </a:lnTo>
                  <a:lnTo>
                    <a:pt x="257" y="6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46"/>
            <p:cNvSpPr>
              <a:spLocks noEditPoints="1"/>
            </p:cNvSpPr>
            <p:nvPr/>
          </p:nvSpPr>
          <p:spPr bwMode="auto">
            <a:xfrm>
              <a:off x="6140451" y="5903913"/>
              <a:ext cx="107950" cy="104775"/>
            </a:xfrm>
            <a:custGeom>
              <a:avLst/>
              <a:gdLst>
                <a:gd name="T0" fmla="*/ 34 w 68"/>
                <a:gd name="T1" fmla="*/ 66 h 66"/>
                <a:gd name="T2" fmla="*/ 46 w 68"/>
                <a:gd name="T3" fmla="*/ 63 h 66"/>
                <a:gd name="T4" fmla="*/ 57 w 68"/>
                <a:gd name="T5" fmla="*/ 57 h 66"/>
                <a:gd name="T6" fmla="*/ 65 w 68"/>
                <a:gd name="T7" fmla="*/ 46 h 66"/>
                <a:gd name="T8" fmla="*/ 68 w 68"/>
                <a:gd name="T9" fmla="*/ 33 h 66"/>
                <a:gd name="T10" fmla="*/ 66 w 68"/>
                <a:gd name="T11" fmla="*/ 27 h 66"/>
                <a:gd name="T12" fmla="*/ 62 w 68"/>
                <a:gd name="T13" fmla="*/ 14 h 66"/>
                <a:gd name="T14" fmla="*/ 52 w 68"/>
                <a:gd name="T15" fmla="*/ 5 h 66"/>
                <a:gd name="T16" fmla="*/ 40 w 68"/>
                <a:gd name="T17" fmla="*/ 0 h 66"/>
                <a:gd name="T18" fmla="*/ 34 w 68"/>
                <a:gd name="T19" fmla="*/ 0 h 66"/>
                <a:gd name="T20" fmla="*/ 22 w 68"/>
                <a:gd name="T21" fmla="*/ 2 h 66"/>
                <a:gd name="T22" fmla="*/ 11 w 68"/>
                <a:gd name="T23" fmla="*/ 10 h 66"/>
                <a:gd name="T24" fmla="*/ 3 w 68"/>
                <a:gd name="T25" fmla="*/ 20 h 66"/>
                <a:gd name="T26" fmla="*/ 0 w 68"/>
                <a:gd name="T27" fmla="*/ 33 h 66"/>
                <a:gd name="T28" fmla="*/ 2 w 68"/>
                <a:gd name="T29" fmla="*/ 40 h 66"/>
                <a:gd name="T30" fmla="*/ 6 w 68"/>
                <a:gd name="T31" fmla="*/ 51 h 66"/>
                <a:gd name="T32" fmla="*/ 16 w 68"/>
                <a:gd name="T33" fmla="*/ 60 h 66"/>
                <a:gd name="T34" fmla="*/ 28 w 68"/>
                <a:gd name="T35" fmla="*/ 65 h 66"/>
                <a:gd name="T36" fmla="*/ 34 w 68"/>
                <a:gd name="T37" fmla="*/ 66 h 66"/>
                <a:gd name="T38" fmla="*/ 34 w 68"/>
                <a:gd name="T39" fmla="*/ 8 h 66"/>
                <a:gd name="T40" fmla="*/ 43 w 68"/>
                <a:gd name="T41" fmla="*/ 10 h 66"/>
                <a:gd name="T42" fmla="*/ 51 w 68"/>
                <a:gd name="T43" fmla="*/ 16 h 66"/>
                <a:gd name="T44" fmla="*/ 57 w 68"/>
                <a:gd name="T45" fmla="*/ 23 h 66"/>
                <a:gd name="T46" fmla="*/ 59 w 68"/>
                <a:gd name="T47" fmla="*/ 33 h 66"/>
                <a:gd name="T48" fmla="*/ 59 w 68"/>
                <a:gd name="T49" fmla="*/ 37 h 66"/>
                <a:gd name="T50" fmla="*/ 54 w 68"/>
                <a:gd name="T51" fmla="*/ 46 h 66"/>
                <a:gd name="T52" fmla="*/ 48 w 68"/>
                <a:gd name="T53" fmla="*/ 54 h 66"/>
                <a:gd name="T54" fmla="*/ 39 w 68"/>
                <a:gd name="T55" fmla="*/ 57 h 66"/>
                <a:gd name="T56" fmla="*/ 34 w 68"/>
                <a:gd name="T57" fmla="*/ 57 h 66"/>
                <a:gd name="T58" fmla="*/ 25 w 68"/>
                <a:gd name="T59" fmla="*/ 56 h 66"/>
                <a:gd name="T60" fmla="*/ 17 w 68"/>
                <a:gd name="T61" fmla="*/ 51 h 66"/>
                <a:gd name="T62" fmla="*/ 11 w 68"/>
                <a:gd name="T63" fmla="*/ 43 h 66"/>
                <a:gd name="T64" fmla="*/ 10 w 68"/>
                <a:gd name="T65" fmla="*/ 33 h 66"/>
                <a:gd name="T66" fmla="*/ 10 w 68"/>
                <a:gd name="T67" fmla="*/ 28 h 66"/>
                <a:gd name="T68" fmla="*/ 14 w 68"/>
                <a:gd name="T69" fmla="*/ 19 h 66"/>
                <a:gd name="T70" fmla="*/ 20 w 68"/>
                <a:gd name="T71" fmla="*/ 13 h 66"/>
                <a:gd name="T72" fmla="*/ 29 w 68"/>
                <a:gd name="T73" fmla="*/ 8 h 66"/>
                <a:gd name="T74" fmla="*/ 34 w 68"/>
                <a:gd name="T75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6">
                  <a:moveTo>
                    <a:pt x="34" y="66"/>
                  </a:moveTo>
                  <a:lnTo>
                    <a:pt x="34" y="66"/>
                  </a:lnTo>
                  <a:lnTo>
                    <a:pt x="40" y="65"/>
                  </a:lnTo>
                  <a:lnTo>
                    <a:pt x="46" y="63"/>
                  </a:lnTo>
                  <a:lnTo>
                    <a:pt x="52" y="60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5" y="46"/>
                  </a:lnTo>
                  <a:lnTo>
                    <a:pt x="66" y="40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6" y="27"/>
                  </a:lnTo>
                  <a:lnTo>
                    <a:pt x="65" y="20"/>
                  </a:lnTo>
                  <a:lnTo>
                    <a:pt x="62" y="14"/>
                  </a:lnTo>
                  <a:lnTo>
                    <a:pt x="57" y="10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10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3" y="46"/>
                  </a:lnTo>
                  <a:lnTo>
                    <a:pt x="6" y="51"/>
                  </a:lnTo>
                  <a:lnTo>
                    <a:pt x="11" y="57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28" y="65"/>
                  </a:lnTo>
                  <a:lnTo>
                    <a:pt x="34" y="66"/>
                  </a:lnTo>
                  <a:lnTo>
                    <a:pt x="34" y="66"/>
                  </a:lnTo>
                  <a:close/>
                  <a:moveTo>
                    <a:pt x="34" y="8"/>
                  </a:moveTo>
                  <a:lnTo>
                    <a:pt x="34" y="8"/>
                  </a:lnTo>
                  <a:lnTo>
                    <a:pt x="39" y="8"/>
                  </a:lnTo>
                  <a:lnTo>
                    <a:pt x="43" y="10"/>
                  </a:lnTo>
                  <a:lnTo>
                    <a:pt x="48" y="13"/>
                  </a:lnTo>
                  <a:lnTo>
                    <a:pt x="51" y="16"/>
                  </a:lnTo>
                  <a:lnTo>
                    <a:pt x="54" y="19"/>
                  </a:lnTo>
                  <a:lnTo>
                    <a:pt x="57" y="23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7" y="43"/>
                  </a:lnTo>
                  <a:lnTo>
                    <a:pt x="54" y="46"/>
                  </a:lnTo>
                  <a:lnTo>
                    <a:pt x="51" y="51"/>
                  </a:lnTo>
                  <a:lnTo>
                    <a:pt x="48" y="54"/>
                  </a:lnTo>
                  <a:lnTo>
                    <a:pt x="43" y="56"/>
                  </a:lnTo>
                  <a:lnTo>
                    <a:pt x="39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29" y="57"/>
                  </a:lnTo>
                  <a:lnTo>
                    <a:pt x="25" y="56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4" y="46"/>
                  </a:lnTo>
                  <a:lnTo>
                    <a:pt x="11" y="43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1" y="23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5" y="10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079642" y="5431190"/>
            <a:ext cx="322560" cy="396889"/>
            <a:chOff x="6664326" y="5746750"/>
            <a:chExt cx="365125" cy="449263"/>
          </a:xfrm>
        </p:grpSpPr>
        <p:sp>
          <p:nvSpPr>
            <p:cNvPr id="27" name="Freeform 347"/>
            <p:cNvSpPr>
              <a:spLocks noEditPoints="1"/>
            </p:cNvSpPr>
            <p:nvPr/>
          </p:nvSpPr>
          <p:spPr bwMode="auto">
            <a:xfrm>
              <a:off x="6727826" y="5846763"/>
              <a:ext cx="301625" cy="349250"/>
            </a:xfrm>
            <a:custGeom>
              <a:avLst/>
              <a:gdLst>
                <a:gd name="T0" fmla="*/ 184 w 190"/>
                <a:gd name="T1" fmla="*/ 41 h 220"/>
                <a:gd name="T2" fmla="*/ 144 w 190"/>
                <a:gd name="T3" fmla="*/ 38 h 220"/>
                <a:gd name="T4" fmla="*/ 135 w 190"/>
                <a:gd name="T5" fmla="*/ 1 h 220"/>
                <a:gd name="T6" fmla="*/ 96 w 190"/>
                <a:gd name="T7" fmla="*/ 0 h 220"/>
                <a:gd name="T8" fmla="*/ 40 w 190"/>
                <a:gd name="T9" fmla="*/ 33 h 220"/>
                <a:gd name="T10" fmla="*/ 36 w 190"/>
                <a:gd name="T11" fmla="*/ 87 h 220"/>
                <a:gd name="T12" fmla="*/ 47 w 190"/>
                <a:gd name="T13" fmla="*/ 99 h 220"/>
                <a:gd name="T14" fmla="*/ 63 w 190"/>
                <a:gd name="T15" fmla="*/ 95 h 220"/>
                <a:gd name="T16" fmla="*/ 66 w 190"/>
                <a:gd name="T17" fmla="*/ 55 h 220"/>
                <a:gd name="T18" fmla="*/ 82 w 190"/>
                <a:gd name="T19" fmla="*/ 98 h 220"/>
                <a:gd name="T20" fmla="*/ 59 w 190"/>
                <a:gd name="T21" fmla="*/ 135 h 220"/>
                <a:gd name="T22" fmla="*/ 55 w 190"/>
                <a:gd name="T23" fmla="*/ 138 h 220"/>
                <a:gd name="T24" fmla="*/ 12 w 190"/>
                <a:gd name="T25" fmla="*/ 130 h 220"/>
                <a:gd name="T26" fmla="*/ 3 w 190"/>
                <a:gd name="T27" fmla="*/ 138 h 220"/>
                <a:gd name="T28" fmla="*/ 0 w 190"/>
                <a:gd name="T29" fmla="*/ 150 h 220"/>
                <a:gd name="T30" fmla="*/ 6 w 190"/>
                <a:gd name="T31" fmla="*/ 161 h 220"/>
                <a:gd name="T32" fmla="*/ 66 w 190"/>
                <a:gd name="T33" fmla="*/ 176 h 220"/>
                <a:gd name="T34" fmla="*/ 105 w 190"/>
                <a:gd name="T35" fmla="*/ 128 h 220"/>
                <a:gd name="T36" fmla="*/ 141 w 190"/>
                <a:gd name="T37" fmla="*/ 154 h 220"/>
                <a:gd name="T38" fmla="*/ 135 w 190"/>
                <a:gd name="T39" fmla="*/ 202 h 220"/>
                <a:gd name="T40" fmla="*/ 138 w 190"/>
                <a:gd name="T41" fmla="*/ 213 h 220"/>
                <a:gd name="T42" fmla="*/ 147 w 190"/>
                <a:gd name="T43" fmla="*/ 220 h 220"/>
                <a:gd name="T44" fmla="*/ 161 w 190"/>
                <a:gd name="T45" fmla="*/ 219 h 220"/>
                <a:gd name="T46" fmla="*/ 168 w 190"/>
                <a:gd name="T47" fmla="*/ 210 h 220"/>
                <a:gd name="T48" fmla="*/ 177 w 190"/>
                <a:gd name="T49" fmla="*/ 138 h 220"/>
                <a:gd name="T50" fmla="*/ 144 w 190"/>
                <a:gd name="T51" fmla="*/ 105 h 220"/>
                <a:gd name="T52" fmla="*/ 184 w 190"/>
                <a:gd name="T53" fmla="*/ 66 h 220"/>
                <a:gd name="T54" fmla="*/ 190 w 190"/>
                <a:gd name="T55" fmla="*/ 52 h 220"/>
                <a:gd name="T56" fmla="*/ 98 w 190"/>
                <a:gd name="T57" fmla="*/ 125 h 220"/>
                <a:gd name="T58" fmla="*/ 64 w 190"/>
                <a:gd name="T59" fmla="*/ 167 h 220"/>
                <a:gd name="T60" fmla="*/ 12 w 190"/>
                <a:gd name="T61" fmla="*/ 154 h 220"/>
                <a:gd name="T62" fmla="*/ 9 w 190"/>
                <a:gd name="T63" fmla="*/ 145 h 220"/>
                <a:gd name="T64" fmla="*/ 17 w 190"/>
                <a:gd name="T65" fmla="*/ 138 h 220"/>
                <a:gd name="T66" fmla="*/ 64 w 190"/>
                <a:gd name="T67" fmla="*/ 142 h 220"/>
                <a:gd name="T68" fmla="*/ 167 w 190"/>
                <a:gd name="T69" fmla="*/ 138 h 220"/>
                <a:gd name="T70" fmla="*/ 159 w 190"/>
                <a:gd name="T71" fmla="*/ 208 h 220"/>
                <a:gd name="T72" fmla="*/ 150 w 190"/>
                <a:gd name="T73" fmla="*/ 211 h 220"/>
                <a:gd name="T74" fmla="*/ 142 w 190"/>
                <a:gd name="T75" fmla="*/ 203 h 220"/>
                <a:gd name="T76" fmla="*/ 148 w 190"/>
                <a:gd name="T77" fmla="*/ 153 h 220"/>
                <a:gd name="T78" fmla="*/ 90 w 190"/>
                <a:gd name="T79" fmla="*/ 98 h 220"/>
                <a:gd name="T80" fmla="*/ 89 w 190"/>
                <a:gd name="T81" fmla="*/ 35 h 220"/>
                <a:gd name="T82" fmla="*/ 86 w 190"/>
                <a:gd name="T83" fmla="*/ 33 h 220"/>
                <a:gd name="T84" fmla="*/ 59 w 190"/>
                <a:gd name="T85" fmla="*/ 49 h 220"/>
                <a:gd name="T86" fmla="*/ 59 w 190"/>
                <a:gd name="T87" fmla="*/ 49 h 220"/>
                <a:gd name="T88" fmla="*/ 55 w 190"/>
                <a:gd name="T89" fmla="*/ 90 h 220"/>
                <a:gd name="T90" fmla="*/ 46 w 190"/>
                <a:gd name="T91" fmla="*/ 89 h 220"/>
                <a:gd name="T92" fmla="*/ 44 w 190"/>
                <a:gd name="T93" fmla="*/ 44 h 220"/>
                <a:gd name="T94" fmla="*/ 92 w 190"/>
                <a:gd name="T95" fmla="*/ 10 h 220"/>
                <a:gd name="T96" fmla="*/ 130 w 190"/>
                <a:gd name="T97" fmla="*/ 9 h 220"/>
                <a:gd name="T98" fmla="*/ 135 w 190"/>
                <a:gd name="T99" fmla="*/ 104 h 220"/>
                <a:gd name="T100" fmla="*/ 181 w 190"/>
                <a:gd name="T101" fmla="*/ 56 h 220"/>
                <a:gd name="T102" fmla="*/ 174 w 190"/>
                <a:gd name="T103" fmla="*/ 46 h 220"/>
                <a:gd name="T104" fmla="*/ 181 w 190"/>
                <a:gd name="T105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" h="220">
                  <a:moveTo>
                    <a:pt x="190" y="52"/>
                  </a:moveTo>
                  <a:lnTo>
                    <a:pt x="188" y="49"/>
                  </a:lnTo>
                  <a:lnTo>
                    <a:pt x="187" y="44"/>
                  </a:lnTo>
                  <a:lnTo>
                    <a:pt x="185" y="43"/>
                  </a:lnTo>
                  <a:lnTo>
                    <a:pt x="184" y="41"/>
                  </a:lnTo>
                  <a:lnTo>
                    <a:pt x="182" y="40"/>
                  </a:lnTo>
                  <a:lnTo>
                    <a:pt x="181" y="40"/>
                  </a:lnTo>
                  <a:lnTo>
                    <a:pt x="179" y="38"/>
                  </a:lnTo>
                  <a:lnTo>
                    <a:pt x="176" y="38"/>
                  </a:lnTo>
                  <a:lnTo>
                    <a:pt x="144" y="38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2" y="9"/>
                  </a:lnTo>
                  <a:lnTo>
                    <a:pt x="139" y="4"/>
                  </a:lnTo>
                  <a:lnTo>
                    <a:pt x="135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1"/>
                  </a:lnTo>
                  <a:lnTo>
                    <a:pt x="87" y="3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6" y="41"/>
                  </a:lnTo>
                  <a:lnTo>
                    <a:pt x="36" y="46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8" y="92"/>
                  </a:lnTo>
                  <a:lnTo>
                    <a:pt x="40" y="93"/>
                  </a:lnTo>
                  <a:lnTo>
                    <a:pt x="41" y="96"/>
                  </a:lnTo>
                  <a:lnTo>
                    <a:pt x="43" y="98"/>
                  </a:lnTo>
                  <a:lnTo>
                    <a:pt x="47" y="99"/>
                  </a:lnTo>
                  <a:lnTo>
                    <a:pt x="49" y="101"/>
                  </a:lnTo>
                  <a:lnTo>
                    <a:pt x="53" y="99"/>
                  </a:lnTo>
                  <a:lnTo>
                    <a:pt x="58" y="99"/>
                  </a:lnTo>
                  <a:lnTo>
                    <a:pt x="59" y="98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7" y="52"/>
                  </a:lnTo>
                  <a:lnTo>
                    <a:pt x="82" y="44"/>
                  </a:lnTo>
                  <a:lnTo>
                    <a:pt x="82" y="98"/>
                  </a:lnTo>
                  <a:lnTo>
                    <a:pt x="82" y="98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2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59" y="136"/>
                  </a:lnTo>
                  <a:lnTo>
                    <a:pt x="58" y="138"/>
                  </a:lnTo>
                  <a:lnTo>
                    <a:pt x="55" y="138"/>
                  </a:lnTo>
                  <a:lnTo>
                    <a:pt x="55" y="138"/>
                  </a:lnTo>
                  <a:lnTo>
                    <a:pt x="53" y="138"/>
                  </a:lnTo>
                  <a:lnTo>
                    <a:pt x="21" y="130"/>
                  </a:lnTo>
                  <a:lnTo>
                    <a:pt x="18" y="130"/>
                  </a:lnTo>
                  <a:lnTo>
                    <a:pt x="15" y="130"/>
                  </a:lnTo>
                  <a:lnTo>
                    <a:pt x="12" y="130"/>
                  </a:lnTo>
                  <a:lnTo>
                    <a:pt x="10" y="131"/>
                  </a:lnTo>
                  <a:lnTo>
                    <a:pt x="7" y="131"/>
                  </a:lnTo>
                  <a:lnTo>
                    <a:pt x="6" y="133"/>
                  </a:lnTo>
                  <a:lnTo>
                    <a:pt x="4" y="135"/>
                  </a:lnTo>
                  <a:lnTo>
                    <a:pt x="3" y="138"/>
                  </a:lnTo>
                  <a:lnTo>
                    <a:pt x="1" y="139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3" y="156"/>
                  </a:lnTo>
                  <a:lnTo>
                    <a:pt x="4" y="159"/>
                  </a:lnTo>
                  <a:lnTo>
                    <a:pt x="6" y="161"/>
                  </a:lnTo>
                  <a:lnTo>
                    <a:pt x="7" y="162"/>
                  </a:lnTo>
                  <a:lnTo>
                    <a:pt x="12" y="164"/>
                  </a:lnTo>
                  <a:lnTo>
                    <a:pt x="59" y="174"/>
                  </a:lnTo>
                  <a:lnTo>
                    <a:pt x="59" y="174"/>
                  </a:lnTo>
                  <a:lnTo>
                    <a:pt x="66" y="176"/>
                  </a:lnTo>
                  <a:lnTo>
                    <a:pt x="70" y="174"/>
                  </a:lnTo>
                  <a:lnTo>
                    <a:pt x="76" y="171"/>
                  </a:lnTo>
                  <a:lnTo>
                    <a:pt x="79" y="167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8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1" y="156"/>
                  </a:lnTo>
                  <a:lnTo>
                    <a:pt x="141" y="158"/>
                  </a:lnTo>
                  <a:lnTo>
                    <a:pt x="135" y="200"/>
                  </a:lnTo>
                  <a:lnTo>
                    <a:pt x="135" y="202"/>
                  </a:lnTo>
                  <a:lnTo>
                    <a:pt x="135" y="205"/>
                  </a:lnTo>
                  <a:lnTo>
                    <a:pt x="135" y="207"/>
                  </a:lnTo>
                  <a:lnTo>
                    <a:pt x="136" y="210"/>
                  </a:lnTo>
                  <a:lnTo>
                    <a:pt x="136" y="211"/>
                  </a:lnTo>
                  <a:lnTo>
                    <a:pt x="138" y="213"/>
                  </a:lnTo>
                  <a:lnTo>
                    <a:pt x="139" y="216"/>
                  </a:lnTo>
                  <a:lnTo>
                    <a:pt x="141" y="217"/>
                  </a:lnTo>
                  <a:lnTo>
                    <a:pt x="144" y="217"/>
                  </a:lnTo>
                  <a:lnTo>
                    <a:pt x="145" y="219"/>
                  </a:lnTo>
                  <a:lnTo>
                    <a:pt x="147" y="220"/>
                  </a:lnTo>
                  <a:lnTo>
                    <a:pt x="150" y="220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6" y="220"/>
                  </a:lnTo>
                  <a:lnTo>
                    <a:pt x="161" y="219"/>
                  </a:lnTo>
                  <a:lnTo>
                    <a:pt x="162" y="217"/>
                  </a:lnTo>
                  <a:lnTo>
                    <a:pt x="164" y="216"/>
                  </a:lnTo>
                  <a:lnTo>
                    <a:pt x="165" y="214"/>
                  </a:lnTo>
                  <a:lnTo>
                    <a:pt x="167" y="211"/>
                  </a:lnTo>
                  <a:lnTo>
                    <a:pt x="168" y="210"/>
                  </a:lnTo>
                  <a:lnTo>
                    <a:pt x="168" y="208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79" y="144"/>
                  </a:lnTo>
                  <a:lnTo>
                    <a:pt x="177" y="138"/>
                  </a:lnTo>
                  <a:lnTo>
                    <a:pt x="174" y="133"/>
                  </a:lnTo>
                  <a:lnTo>
                    <a:pt x="170" y="130"/>
                  </a:lnTo>
                  <a:lnTo>
                    <a:pt x="145" y="107"/>
                  </a:lnTo>
                  <a:lnTo>
                    <a:pt x="144" y="107"/>
                  </a:lnTo>
                  <a:lnTo>
                    <a:pt x="144" y="105"/>
                  </a:lnTo>
                  <a:lnTo>
                    <a:pt x="144" y="67"/>
                  </a:lnTo>
                  <a:lnTo>
                    <a:pt x="174" y="67"/>
                  </a:lnTo>
                  <a:lnTo>
                    <a:pt x="179" y="67"/>
                  </a:lnTo>
                  <a:lnTo>
                    <a:pt x="181" y="66"/>
                  </a:lnTo>
                  <a:lnTo>
                    <a:pt x="184" y="66"/>
                  </a:lnTo>
                  <a:lnTo>
                    <a:pt x="185" y="64"/>
                  </a:lnTo>
                  <a:lnTo>
                    <a:pt x="187" y="63"/>
                  </a:lnTo>
                  <a:lnTo>
                    <a:pt x="188" y="61"/>
                  </a:lnTo>
                  <a:lnTo>
                    <a:pt x="190" y="56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0" y="52"/>
                  </a:lnTo>
                  <a:close/>
                  <a:moveTo>
                    <a:pt x="99" y="124"/>
                  </a:moveTo>
                  <a:lnTo>
                    <a:pt x="99" y="124"/>
                  </a:lnTo>
                  <a:lnTo>
                    <a:pt x="98" y="125"/>
                  </a:lnTo>
                  <a:lnTo>
                    <a:pt x="75" y="161"/>
                  </a:lnTo>
                  <a:lnTo>
                    <a:pt x="73" y="162"/>
                  </a:lnTo>
                  <a:lnTo>
                    <a:pt x="73" y="162"/>
                  </a:lnTo>
                  <a:lnTo>
                    <a:pt x="70" y="165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1" y="167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0" y="151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9" y="145"/>
                  </a:lnTo>
                  <a:lnTo>
                    <a:pt x="9" y="144"/>
                  </a:lnTo>
                  <a:lnTo>
                    <a:pt x="10" y="142"/>
                  </a:lnTo>
                  <a:lnTo>
                    <a:pt x="12" y="139"/>
                  </a:lnTo>
                  <a:lnTo>
                    <a:pt x="13" y="138"/>
                  </a:lnTo>
                  <a:lnTo>
                    <a:pt x="17" y="138"/>
                  </a:lnTo>
                  <a:lnTo>
                    <a:pt x="18" y="138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9" y="145"/>
                  </a:lnTo>
                  <a:lnTo>
                    <a:pt x="64" y="142"/>
                  </a:lnTo>
                  <a:lnTo>
                    <a:pt x="87" y="108"/>
                  </a:lnTo>
                  <a:lnTo>
                    <a:pt x="101" y="121"/>
                  </a:lnTo>
                  <a:lnTo>
                    <a:pt x="99" y="124"/>
                  </a:lnTo>
                  <a:close/>
                  <a:moveTo>
                    <a:pt x="167" y="138"/>
                  </a:moveTo>
                  <a:lnTo>
                    <a:pt x="167" y="138"/>
                  </a:lnTo>
                  <a:lnTo>
                    <a:pt x="170" y="142"/>
                  </a:lnTo>
                  <a:lnTo>
                    <a:pt x="170" y="147"/>
                  </a:lnTo>
                  <a:lnTo>
                    <a:pt x="161" y="203"/>
                  </a:lnTo>
                  <a:lnTo>
                    <a:pt x="161" y="205"/>
                  </a:lnTo>
                  <a:lnTo>
                    <a:pt x="159" y="208"/>
                  </a:lnTo>
                  <a:lnTo>
                    <a:pt x="158" y="211"/>
                  </a:lnTo>
                  <a:lnTo>
                    <a:pt x="156" y="211"/>
                  </a:lnTo>
                  <a:lnTo>
                    <a:pt x="153" y="213"/>
                  </a:lnTo>
                  <a:lnTo>
                    <a:pt x="151" y="213"/>
                  </a:lnTo>
                  <a:lnTo>
                    <a:pt x="150" y="211"/>
                  </a:lnTo>
                  <a:lnTo>
                    <a:pt x="147" y="211"/>
                  </a:lnTo>
                  <a:lnTo>
                    <a:pt x="145" y="210"/>
                  </a:lnTo>
                  <a:lnTo>
                    <a:pt x="144" y="208"/>
                  </a:lnTo>
                  <a:lnTo>
                    <a:pt x="144" y="205"/>
                  </a:lnTo>
                  <a:lnTo>
                    <a:pt x="142" y="203"/>
                  </a:lnTo>
                  <a:lnTo>
                    <a:pt x="144" y="202"/>
                  </a:lnTo>
                  <a:lnTo>
                    <a:pt x="150" y="159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8" y="153"/>
                  </a:lnTo>
                  <a:lnTo>
                    <a:pt x="147" y="148"/>
                  </a:lnTo>
                  <a:lnTo>
                    <a:pt x="90" y="101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90" y="9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0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8" y="55"/>
                  </a:lnTo>
                  <a:lnTo>
                    <a:pt x="58" y="86"/>
                  </a:lnTo>
                  <a:lnTo>
                    <a:pt x="58" y="87"/>
                  </a:lnTo>
                  <a:lnTo>
                    <a:pt x="56" y="89"/>
                  </a:lnTo>
                  <a:lnTo>
                    <a:pt x="55" y="90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47" y="90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4" y="87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6" y="40"/>
                  </a:lnTo>
                  <a:lnTo>
                    <a:pt x="47" y="36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128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10"/>
                  </a:lnTo>
                  <a:lnTo>
                    <a:pt x="135" y="15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6" y="110"/>
                  </a:lnTo>
                  <a:lnTo>
                    <a:pt x="139" y="115"/>
                  </a:lnTo>
                  <a:lnTo>
                    <a:pt x="167" y="138"/>
                  </a:lnTo>
                  <a:close/>
                  <a:moveTo>
                    <a:pt x="181" y="55"/>
                  </a:moveTo>
                  <a:lnTo>
                    <a:pt x="181" y="56"/>
                  </a:lnTo>
                  <a:lnTo>
                    <a:pt x="177" y="58"/>
                  </a:lnTo>
                  <a:lnTo>
                    <a:pt x="176" y="59"/>
                  </a:lnTo>
                  <a:lnTo>
                    <a:pt x="144" y="59"/>
                  </a:lnTo>
                  <a:lnTo>
                    <a:pt x="144" y="46"/>
                  </a:lnTo>
                  <a:lnTo>
                    <a:pt x="174" y="46"/>
                  </a:lnTo>
                  <a:lnTo>
                    <a:pt x="177" y="47"/>
                  </a:lnTo>
                  <a:lnTo>
                    <a:pt x="179" y="49"/>
                  </a:lnTo>
                  <a:lnTo>
                    <a:pt x="181" y="50"/>
                  </a:lnTo>
                  <a:lnTo>
                    <a:pt x="181" y="53"/>
                  </a:lnTo>
                  <a:lnTo>
                    <a:pt x="181" y="5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48"/>
            <p:cNvSpPr>
              <a:spLocks noEditPoints="1"/>
            </p:cNvSpPr>
            <p:nvPr/>
          </p:nvSpPr>
          <p:spPr bwMode="auto">
            <a:xfrm>
              <a:off x="6861176" y="5746750"/>
              <a:ext cx="82550" cy="82550"/>
            </a:xfrm>
            <a:custGeom>
              <a:avLst/>
              <a:gdLst>
                <a:gd name="T0" fmla="*/ 26 w 52"/>
                <a:gd name="T1" fmla="*/ 52 h 52"/>
                <a:gd name="T2" fmla="*/ 26 w 52"/>
                <a:gd name="T3" fmla="*/ 52 h 52"/>
                <a:gd name="T4" fmla="*/ 31 w 52"/>
                <a:gd name="T5" fmla="*/ 50 h 52"/>
                <a:gd name="T6" fmla="*/ 35 w 52"/>
                <a:gd name="T7" fmla="*/ 49 h 52"/>
                <a:gd name="T8" fmla="*/ 40 w 52"/>
                <a:gd name="T9" fmla="*/ 47 h 52"/>
                <a:gd name="T10" fmla="*/ 44 w 52"/>
                <a:gd name="T11" fmla="*/ 44 h 52"/>
                <a:gd name="T12" fmla="*/ 47 w 52"/>
                <a:gd name="T13" fmla="*/ 40 h 52"/>
                <a:gd name="T14" fmla="*/ 49 w 52"/>
                <a:gd name="T15" fmla="*/ 35 h 52"/>
                <a:gd name="T16" fmla="*/ 51 w 52"/>
                <a:gd name="T17" fmla="*/ 31 h 52"/>
                <a:gd name="T18" fmla="*/ 52 w 52"/>
                <a:gd name="T19" fmla="*/ 26 h 52"/>
                <a:gd name="T20" fmla="*/ 52 w 52"/>
                <a:gd name="T21" fmla="*/ 26 h 52"/>
                <a:gd name="T22" fmla="*/ 51 w 52"/>
                <a:gd name="T23" fmla="*/ 20 h 52"/>
                <a:gd name="T24" fmla="*/ 49 w 52"/>
                <a:gd name="T25" fmla="*/ 15 h 52"/>
                <a:gd name="T26" fmla="*/ 47 w 52"/>
                <a:gd name="T27" fmla="*/ 11 h 52"/>
                <a:gd name="T28" fmla="*/ 44 w 52"/>
                <a:gd name="T29" fmla="*/ 8 h 52"/>
                <a:gd name="T30" fmla="*/ 40 w 52"/>
                <a:gd name="T31" fmla="*/ 5 h 52"/>
                <a:gd name="T32" fmla="*/ 35 w 52"/>
                <a:gd name="T33" fmla="*/ 1 h 52"/>
                <a:gd name="T34" fmla="*/ 31 w 52"/>
                <a:gd name="T35" fmla="*/ 0 h 52"/>
                <a:gd name="T36" fmla="*/ 26 w 52"/>
                <a:gd name="T37" fmla="*/ 0 h 52"/>
                <a:gd name="T38" fmla="*/ 26 w 52"/>
                <a:gd name="T39" fmla="*/ 0 h 52"/>
                <a:gd name="T40" fmla="*/ 21 w 52"/>
                <a:gd name="T41" fmla="*/ 0 h 52"/>
                <a:gd name="T42" fmla="*/ 15 w 52"/>
                <a:gd name="T43" fmla="*/ 1 h 52"/>
                <a:gd name="T44" fmla="*/ 12 w 52"/>
                <a:gd name="T45" fmla="*/ 5 h 52"/>
                <a:gd name="T46" fmla="*/ 8 w 52"/>
                <a:gd name="T47" fmla="*/ 8 h 52"/>
                <a:gd name="T48" fmla="*/ 5 w 52"/>
                <a:gd name="T49" fmla="*/ 11 h 52"/>
                <a:gd name="T50" fmla="*/ 3 w 52"/>
                <a:gd name="T51" fmla="*/ 15 h 52"/>
                <a:gd name="T52" fmla="*/ 2 w 52"/>
                <a:gd name="T53" fmla="*/ 20 h 52"/>
                <a:gd name="T54" fmla="*/ 0 w 52"/>
                <a:gd name="T55" fmla="*/ 26 h 52"/>
                <a:gd name="T56" fmla="*/ 0 w 52"/>
                <a:gd name="T57" fmla="*/ 26 h 52"/>
                <a:gd name="T58" fmla="*/ 2 w 52"/>
                <a:gd name="T59" fmla="*/ 31 h 52"/>
                <a:gd name="T60" fmla="*/ 3 w 52"/>
                <a:gd name="T61" fmla="*/ 35 h 52"/>
                <a:gd name="T62" fmla="*/ 5 w 52"/>
                <a:gd name="T63" fmla="*/ 40 h 52"/>
                <a:gd name="T64" fmla="*/ 8 w 52"/>
                <a:gd name="T65" fmla="*/ 44 h 52"/>
                <a:gd name="T66" fmla="*/ 12 w 52"/>
                <a:gd name="T67" fmla="*/ 47 h 52"/>
                <a:gd name="T68" fmla="*/ 15 w 52"/>
                <a:gd name="T69" fmla="*/ 49 h 52"/>
                <a:gd name="T70" fmla="*/ 21 w 52"/>
                <a:gd name="T71" fmla="*/ 50 h 52"/>
                <a:gd name="T72" fmla="*/ 26 w 52"/>
                <a:gd name="T73" fmla="*/ 52 h 52"/>
                <a:gd name="T74" fmla="*/ 26 w 52"/>
                <a:gd name="T75" fmla="*/ 52 h 52"/>
                <a:gd name="T76" fmla="*/ 26 w 52"/>
                <a:gd name="T77" fmla="*/ 8 h 52"/>
                <a:gd name="T78" fmla="*/ 26 w 52"/>
                <a:gd name="T79" fmla="*/ 8 h 52"/>
                <a:gd name="T80" fmla="*/ 32 w 52"/>
                <a:gd name="T81" fmla="*/ 9 h 52"/>
                <a:gd name="T82" fmla="*/ 38 w 52"/>
                <a:gd name="T83" fmla="*/ 14 h 52"/>
                <a:gd name="T84" fmla="*/ 41 w 52"/>
                <a:gd name="T85" fmla="*/ 18 h 52"/>
                <a:gd name="T86" fmla="*/ 43 w 52"/>
                <a:gd name="T87" fmla="*/ 26 h 52"/>
                <a:gd name="T88" fmla="*/ 43 w 52"/>
                <a:gd name="T89" fmla="*/ 26 h 52"/>
                <a:gd name="T90" fmla="*/ 41 w 52"/>
                <a:gd name="T91" fmla="*/ 32 h 52"/>
                <a:gd name="T92" fmla="*/ 38 w 52"/>
                <a:gd name="T93" fmla="*/ 38 h 52"/>
                <a:gd name="T94" fmla="*/ 32 w 52"/>
                <a:gd name="T95" fmla="*/ 41 h 52"/>
                <a:gd name="T96" fmla="*/ 26 w 52"/>
                <a:gd name="T97" fmla="*/ 43 h 52"/>
                <a:gd name="T98" fmla="*/ 26 w 52"/>
                <a:gd name="T99" fmla="*/ 43 h 52"/>
                <a:gd name="T100" fmla="*/ 20 w 52"/>
                <a:gd name="T101" fmla="*/ 41 h 52"/>
                <a:gd name="T102" fmla="*/ 14 w 52"/>
                <a:gd name="T103" fmla="*/ 38 h 52"/>
                <a:gd name="T104" fmla="*/ 11 w 52"/>
                <a:gd name="T105" fmla="*/ 32 h 52"/>
                <a:gd name="T106" fmla="*/ 9 w 52"/>
                <a:gd name="T107" fmla="*/ 26 h 52"/>
                <a:gd name="T108" fmla="*/ 9 w 52"/>
                <a:gd name="T109" fmla="*/ 26 h 52"/>
                <a:gd name="T110" fmla="*/ 11 w 52"/>
                <a:gd name="T111" fmla="*/ 18 h 52"/>
                <a:gd name="T112" fmla="*/ 14 w 52"/>
                <a:gd name="T113" fmla="*/ 14 h 52"/>
                <a:gd name="T114" fmla="*/ 20 w 52"/>
                <a:gd name="T115" fmla="*/ 9 h 52"/>
                <a:gd name="T116" fmla="*/ 26 w 52"/>
                <a:gd name="T117" fmla="*/ 8 h 52"/>
                <a:gd name="T118" fmla="*/ 26 w 52"/>
                <a:gd name="T119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lnTo>
                    <a:pt x="26" y="52"/>
                  </a:lnTo>
                  <a:lnTo>
                    <a:pt x="31" y="50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51" y="31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0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2" y="47"/>
                  </a:lnTo>
                  <a:lnTo>
                    <a:pt x="15" y="49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32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1" y="32"/>
                  </a:lnTo>
                  <a:lnTo>
                    <a:pt x="38" y="38"/>
                  </a:lnTo>
                  <a:lnTo>
                    <a:pt x="32" y="41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0" y="41"/>
                  </a:lnTo>
                  <a:lnTo>
                    <a:pt x="14" y="38"/>
                  </a:lnTo>
                  <a:lnTo>
                    <a:pt x="11" y="32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9"/>
            <p:cNvSpPr>
              <a:spLocks/>
            </p:cNvSpPr>
            <p:nvPr/>
          </p:nvSpPr>
          <p:spPr bwMode="auto">
            <a:xfrm>
              <a:off x="6664326" y="5853113"/>
              <a:ext cx="115888" cy="12700"/>
            </a:xfrm>
            <a:custGeom>
              <a:avLst/>
              <a:gdLst>
                <a:gd name="T0" fmla="*/ 4 w 73"/>
                <a:gd name="T1" fmla="*/ 8 h 8"/>
                <a:gd name="T2" fmla="*/ 69 w 73"/>
                <a:gd name="T3" fmla="*/ 8 h 8"/>
                <a:gd name="T4" fmla="*/ 69 w 73"/>
                <a:gd name="T5" fmla="*/ 8 h 8"/>
                <a:gd name="T6" fmla="*/ 72 w 73"/>
                <a:gd name="T7" fmla="*/ 6 h 8"/>
                <a:gd name="T8" fmla="*/ 73 w 73"/>
                <a:gd name="T9" fmla="*/ 3 h 8"/>
                <a:gd name="T10" fmla="*/ 73 w 73"/>
                <a:gd name="T11" fmla="*/ 3 h 8"/>
                <a:gd name="T12" fmla="*/ 72 w 73"/>
                <a:gd name="T13" fmla="*/ 0 h 8"/>
                <a:gd name="T14" fmla="*/ 69 w 73"/>
                <a:gd name="T15" fmla="*/ 0 h 8"/>
                <a:gd name="T16" fmla="*/ 4 w 73"/>
                <a:gd name="T17" fmla="*/ 0 h 8"/>
                <a:gd name="T18" fmla="*/ 4 w 73"/>
                <a:gd name="T19" fmla="*/ 0 h 8"/>
                <a:gd name="T20" fmla="*/ 1 w 73"/>
                <a:gd name="T21" fmla="*/ 0 h 8"/>
                <a:gd name="T22" fmla="*/ 0 w 73"/>
                <a:gd name="T23" fmla="*/ 3 h 8"/>
                <a:gd name="T24" fmla="*/ 0 w 73"/>
                <a:gd name="T25" fmla="*/ 3 h 8"/>
                <a:gd name="T26" fmla="*/ 1 w 73"/>
                <a:gd name="T27" fmla="*/ 6 h 8"/>
                <a:gd name="T28" fmla="*/ 4 w 73"/>
                <a:gd name="T29" fmla="*/ 8 h 8"/>
                <a:gd name="T30" fmla="*/ 4 w 73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8">
                  <a:moveTo>
                    <a:pt x="4" y="8"/>
                  </a:moveTo>
                  <a:lnTo>
                    <a:pt x="69" y="8"/>
                  </a:lnTo>
                  <a:lnTo>
                    <a:pt x="69" y="8"/>
                  </a:lnTo>
                  <a:lnTo>
                    <a:pt x="72" y="6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0"/>
            <p:cNvSpPr>
              <a:spLocks/>
            </p:cNvSpPr>
            <p:nvPr/>
          </p:nvSpPr>
          <p:spPr bwMode="auto">
            <a:xfrm>
              <a:off x="6664326" y="5903913"/>
              <a:ext cx="95250" cy="12700"/>
            </a:xfrm>
            <a:custGeom>
              <a:avLst/>
              <a:gdLst>
                <a:gd name="T0" fmla="*/ 4 w 60"/>
                <a:gd name="T1" fmla="*/ 8 h 8"/>
                <a:gd name="T2" fmla="*/ 55 w 60"/>
                <a:gd name="T3" fmla="*/ 8 h 8"/>
                <a:gd name="T4" fmla="*/ 55 w 60"/>
                <a:gd name="T5" fmla="*/ 8 h 8"/>
                <a:gd name="T6" fmla="*/ 58 w 60"/>
                <a:gd name="T7" fmla="*/ 7 h 8"/>
                <a:gd name="T8" fmla="*/ 60 w 60"/>
                <a:gd name="T9" fmla="*/ 5 h 8"/>
                <a:gd name="T10" fmla="*/ 60 w 60"/>
                <a:gd name="T11" fmla="*/ 5 h 8"/>
                <a:gd name="T12" fmla="*/ 58 w 60"/>
                <a:gd name="T13" fmla="*/ 2 h 8"/>
                <a:gd name="T14" fmla="*/ 55 w 60"/>
                <a:gd name="T15" fmla="*/ 0 h 8"/>
                <a:gd name="T16" fmla="*/ 4 w 60"/>
                <a:gd name="T17" fmla="*/ 0 h 8"/>
                <a:gd name="T18" fmla="*/ 4 w 60"/>
                <a:gd name="T19" fmla="*/ 0 h 8"/>
                <a:gd name="T20" fmla="*/ 1 w 60"/>
                <a:gd name="T21" fmla="*/ 2 h 8"/>
                <a:gd name="T22" fmla="*/ 0 w 60"/>
                <a:gd name="T23" fmla="*/ 5 h 8"/>
                <a:gd name="T24" fmla="*/ 0 w 60"/>
                <a:gd name="T25" fmla="*/ 5 h 8"/>
                <a:gd name="T26" fmla="*/ 1 w 60"/>
                <a:gd name="T27" fmla="*/ 7 h 8"/>
                <a:gd name="T28" fmla="*/ 4 w 60"/>
                <a:gd name="T29" fmla="*/ 8 h 8"/>
                <a:gd name="T30" fmla="*/ 4 w 60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8">
                  <a:moveTo>
                    <a:pt x="4" y="8"/>
                  </a:moveTo>
                  <a:lnTo>
                    <a:pt x="55" y="8"/>
                  </a:lnTo>
                  <a:lnTo>
                    <a:pt x="55" y="8"/>
                  </a:lnTo>
                  <a:lnTo>
                    <a:pt x="58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51"/>
            <p:cNvSpPr>
              <a:spLocks/>
            </p:cNvSpPr>
            <p:nvPr/>
          </p:nvSpPr>
          <p:spPr bwMode="auto">
            <a:xfrm>
              <a:off x="6664326" y="5957888"/>
              <a:ext cx="95250" cy="12700"/>
            </a:xfrm>
            <a:custGeom>
              <a:avLst/>
              <a:gdLst>
                <a:gd name="T0" fmla="*/ 60 w 60"/>
                <a:gd name="T1" fmla="*/ 3 h 8"/>
                <a:gd name="T2" fmla="*/ 60 w 60"/>
                <a:gd name="T3" fmla="*/ 3 h 8"/>
                <a:gd name="T4" fmla="*/ 58 w 60"/>
                <a:gd name="T5" fmla="*/ 0 h 8"/>
                <a:gd name="T6" fmla="*/ 55 w 60"/>
                <a:gd name="T7" fmla="*/ 0 h 8"/>
                <a:gd name="T8" fmla="*/ 4 w 60"/>
                <a:gd name="T9" fmla="*/ 0 h 8"/>
                <a:gd name="T10" fmla="*/ 4 w 60"/>
                <a:gd name="T11" fmla="*/ 0 h 8"/>
                <a:gd name="T12" fmla="*/ 1 w 60"/>
                <a:gd name="T13" fmla="*/ 0 h 8"/>
                <a:gd name="T14" fmla="*/ 0 w 60"/>
                <a:gd name="T15" fmla="*/ 3 h 8"/>
                <a:gd name="T16" fmla="*/ 0 w 60"/>
                <a:gd name="T17" fmla="*/ 3 h 8"/>
                <a:gd name="T18" fmla="*/ 1 w 60"/>
                <a:gd name="T19" fmla="*/ 6 h 8"/>
                <a:gd name="T20" fmla="*/ 4 w 60"/>
                <a:gd name="T21" fmla="*/ 8 h 8"/>
                <a:gd name="T22" fmla="*/ 55 w 60"/>
                <a:gd name="T23" fmla="*/ 8 h 8"/>
                <a:gd name="T24" fmla="*/ 55 w 60"/>
                <a:gd name="T25" fmla="*/ 8 h 8"/>
                <a:gd name="T26" fmla="*/ 58 w 60"/>
                <a:gd name="T27" fmla="*/ 6 h 8"/>
                <a:gd name="T28" fmla="*/ 60 w 60"/>
                <a:gd name="T29" fmla="*/ 3 h 8"/>
                <a:gd name="T30" fmla="*/ 60 w 60"/>
                <a:gd name="T3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8">
                  <a:moveTo>
                    <a:pt x="60" y="3"/>
                  </a:move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6"/>
                  </a:lnTo>
                  <a:lnTo>
                    <a:pt x="4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3988612" y="5463446"/>
            <a:ext cx="339389" cy="332377"/>
            <a:chOff x="4297363" y="5783263"/>
            <a:chExt cx="384175" cy="376238"/>
          </a:xfrm>
        </p:grpSpPr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4297363" y="5783263"/>
              <a:ext cx="384175" cy="376238"/>
            </a:xfrm>
            <a:custGeom>
              <a:avLst/>
              <a:gdLst>
                <a:gd name="T0" fmla="*/ 222 w 242"/>
                <a:gd name="T1" fmla="*/ 32 h 237"/>
                <a:gd name="T2" fmla="*/ 182 w 242"/>
                <a:gd name="T3" fmla="*/ 6 h 237"/>
                <a:gd name="T4" fmla="*/ 133 w 242"/>
                <a:gd name="T5" fmla="*/ 0 h 237"/>
                <a:gd name="T6" fmla="*/ 78 w 242"/>
                <a:gd name="T7" fmla="*/ 14 h 237"/>
                <a:gd name="T8" fmla="*/ 56 w 242"/>
                <a:gd name="T9" fmla="*/ 50 h 237"/>
                <a:gd name="T10" fmla="*/ 33 w 242"/>
                <a:gd name="T11" fmla="*/ 70 h 237"/>
                <a:gd name="T12" fmla="*/ 27 w 242"/>
                <a:gd name="T13" fmla="*/ 96 h 237"/>
                <a:gd name="T14" fmla="*/ 4 w 242"/>
                <a:gd name="T15" fmla="*/ 122 h 237"/>
                <a:gd name="T16" fmla="*/ 4 w 242"/>
                <a:gd name="T17" fmla="*/ 150 h 237"/>
                <a:gd name="T18" fmla="*/ 1 w 242"/>
                <a:gd name="T19" fmla="*/ 176 h 237"/>
                <a:gd name="T20" fmla="*/ 10 w 242"/>
                <a:gd name="T21" fmla="*/ 198 h 237"/>
                <a:gd name="T22" fmla="*/ 38 w 242"/>
                <a:gd name="T23" fmla="*/ 211 h 237"/>
                <a:gd name="T24" fmla="*/ 38 w 242"/>
                <a:gd name="T25" fmla="*/ 236 h 237"/>
                <a:gd name="T26" fmla="*/ 52 w 242"/>
                <a:gd name="T27" fmla="*/ 237 h 237"/>
                <a:gd name="T28" fmla="*/ 219 w 242"/>
                <a:gd name="T29" fmla="*/ 231 h 237"/>
                <a:gd name="T30" fmla="*/ 211 w 242"/>
                <a:gd name="T31" fmla="*/ 175 h 237"/>
                <a:gd name="T32" fmla="*/ 239 w 242"/>
                <a:gd name="T33" fmla="*/ 110 h 237"/>
                <a:gd name="T34" fmla="*/ 240 w 242"/>
                <a:gd name="T35" fmla="*/ 66 h 237"/>
                <a:gd name="T36" fmla="*/ 49 w 242"/>
                <a:gd name="T37" fmla="*/ 228 h 237"/>
                <a:gd name="T38" fmla="*/ 46 w 242"/>
                <a:gd name="T39" fmla="*/ 202 h 237"/>
                <a:gd name="T40" fmla="*/ 23 w 242"/>
                <a:gd name="T41" fmla="*/ 202 h 237"/>
                <a:gd name="T42" fmla="*/ 20 w 242"/>
                <a:gd name="T43" fmla="*/ 182 h 237"/>
                <a:gd name="T44" fmla="*/ 21 w 242"/>
                <a:gd name="T45" fmla="*/ 171 h 237"/>
                <a:gd name="T46" fmla="*/ 9 w 242"/>
                <a:gd name="T47" fmla="*/ 168 h 237"/>
                <a:gd name="T48" fmla="*/ 14 w 242"/>
                <a:gd name="T49" fmla="*/ 136 h 237"/>
                <a:gd name="T50" fmla="*/ 27 w 242"/>
                <a:gd name="T51" fmla="*/ 106 h 237"/>
                <a:gd name="T52" fmla="*/ 23 w 242"/>
                <a:gd name="T53" fmla="*/ 145 h 237"/>
                <a:gd name="T54" fmla="*/ 35 w 242"/>
                <a:gd name="T55" fmla="*/ 159 h 237"/>
                <a:gd name="T56" fmla="*/ 37 w 242"/>
                <a:gd name="T57" fmla="*/ 190 h 237"/>
                <a:gd name="T58" fmla="*/ 56 w 242"/>
                <a:gd name="T59" fmla="*/ 201 h 237"/>
                <a:gd name="T60" fmla="*/ 75 w 242"/>
                <a:gd name="T61" fmla="*/ 204 h 237"/>
                <a:gd name="T62" fmla="*/ 113 w 242"/>
                <a:gd name="T63" fmla="*/ 227 h 237"/>
                <a:gd name="T64" fmla="*/ 82 w 242"/>
                <a:gd name="T65" fmla="*/ 228 h 237"/>
                <a:gd name="T66" fmla="*/ 81 w 242"/>
                <a:gd name="T67" fmla="*/ 191 h 237"/>
                <a:gd name="T68" fmla="*/ 50 w 242"/>
                <a:gd name="T69" fmla="*/ 191 h 237"/>
                <a:gd name="T70" fmla="*/ 46 w 242"/>
                <a:gd name="T71" fmla="*/ 161 h 237"/>
                <a:gd name="T72" fmla="*/ 49 w 242"/>
                <a:gd name="T73" fmla="*/ 153 h 237"/>
                <a:gd name="T74" fmla="*/ 32 w 242"/>
                <a:gd name="T75" fmla="*/ 148 h 237"/>
                <a:gd name="T76" fmla="*/ 38 w 242"/>
                <a:gd name="T77" fmla="*/ 110 h 237"/>
                <a:gd name="T78" fmla="*/ 55 w 242"/>
                <a:gd name="T79" fmla="*/ 63 h 237"/>
                <a:gd name="T80" fmla="*/ 58 w 242"/>
                <a:gd name="T81" fmla="*/ 76 h 237"/>
                <a:gd name="T82" fmla="*/ 50 w 242"/>
                <a:gd name="T83" fmla="*/ 124 h 237"/>
                <a:gd name="T84" fmla="*/ 67 w 242"/>
                <a:gd name="T85" fmla="*/ 138 h 237"/>
                <a:gd name="T86" fmla="*/ 72 w 242"/>
                <a:gd name="T87" fmla="*/ 181 h 237"/>
                <a:gd name="T88" fmla="*/ 96 w 242"/>
                <a:gd name="T89" fmla="*/ 188 h 237"/>
                <a:gd name="T90" fmla="*/ 233 w 242"/>
                <a:gd name="T91" fmla="*/ 92 h 237"/>
                <a:gd name="T92" fmla="*/ 217 w 242"/>
                <a:gd name="T93" fmla="*/ 136 h 237"/>
                <a:gd name="T94" fmla="*/ 202 w 242"/>
                <a:gd name="T95" fmla="*/ 198 h 237"/>
                <a:gd name="T96" fmla="*/ 125 w 242"/>
                <a:gd name="T97" fmla="*/ 217 h 237"/>
                <a:gd name="T98" fmla="*/ 130 w 242"/>
                <a:gd name="T99" fmla="*/ 178 h 237"/>
                <a:gd name="T100" fmla="*/ 142 w 242"/>
                <a:gd name="T101" fmla="*/ 162 h 237"/>
                <a:gd name="T102" fmla="*/ 113 w 242"/>
                <a:gd name="T103" fmla="*/ 176 h 237"/>
                <a:gd name="T104" fmla="*/ 81 w 242"/>
                <a:gd name="T105" fmla="*/ 178 h 237"/>
                <a:gd name="T106" fmla="*/ 76 w 242"/>
                <a:gd name="T107" fmla="*/ 136 h 237"/>
                <a:gd name="T108" fmla="*/ 81 w 242"/>
                <a:gd name="T109" fmla="*/ 129 h 237"/>
                <a:gd name="T110" fmla="*/ 59 w 242"/>
                <a:gd name="T111" fmla="*/ 124 h 237"/>
                <a:gd name="T112" fmla="*/ 66 w 242"/>
                <a:gd name="T113" fmla="*/ 90 h 237"/>
                <a:gd name="T114" fmla="*/ 67 w 242"/>
                <a:gd name="T115" fmla="*/ 43 h 237"/>
                <a:gd name="T116" fmla="*/ 90 w 242"/>
                <a:gd name="T117" fmla="*/ 18 h 237"/>
                <a:gd name="T118" fmla="*/ 159 w 242"/>
                <a:gd name="T119" fmla="*/ 9 h 237"/>
                <a:gd name="T120" fmla="*/ 213 w 242"/>
                <a:gd name="T121" fmla="*/ 35 h 237"/>
                <a:gd name="T122" fmla="*/ 233 w 242"/>
                <a:gd name="T123" fmla="*/ 9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237">
                  <a:moveTo>
                    <a:pt x="240" y="66"/>
                  </a:moveTo>
                  <a:lnTo>
                    <a:pt x="240" y="66"/>
                  </a:lnTo>
                  <a:lnTo>
                    <a:pt x="237" y="57"/>
                  </a:lnTo>
                  <a:lnTo>
                    <a:pt x="233" y="47"/>
                  </a:lnTo>
                  <a:lnTo>
                    <a:pt x="228" y="38"/>
                  </a:lnTo>
                  <a:lnTo>
                    <a:pt x="222" y="32"/>
                  </a:lnTo>
                  <a:lnTo>
                    <a:pt x="216" y="24"/>
                  </a:lnTo>
                  <a:lnTo>
                    <a:pt x="208" y="18"/>
                  </a:lnTo>
                  <a:lnTo>
                    <a:pt x="200" y="14"/>
                  </a:lnTo>
                  <a:lnTo>
                    <a:pt x="191" y="9"/>
                  </a:lnTo>
                  <a:lnTo>
                    <a:pt x="191" y="9"/>
                  </a:lnTo>
                  <a:lnTo>
                    <a:pt x="182" y="6"/>
                  </a:lnTo>
                  <a:lnTo>
                    <a:pt x="173" y="3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07" y="3"/>
                  </a:lnTo>
                  <a:lnTo>
                    <a:pt x="98" y="4"/>
                  </a:lnTo>
                  <a:lnTo>
                    <a:pt x="87" y="9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69" y="21"/>
                  </a:lnTo>
                  <a:lnTo>
                    <a:pt x="63" y="29"/>
                  </a:lnTo>
                  <a:lnTo>
                    <a:pt x="58" y="4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5" y="52"/>
                  </a:lnTo>
                  <a:lnTo>
                    <a:pt x="53" y="54"/>
                  </a:lnTo>
                  <a:lnTo>
                    <a:pt x="53" y="54"/>
                  </a:lnTo>
                  <a:lnTo>
                    <a:pt x="46" y="58"/>
                  </a:lnTo>
                  <a:lnTo>
                    <a:pt x="40" y="63"/>
                  </a:lnTo>
                  <a:lnTo>
                    <a:pt x="33" y="70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7" y="86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27" y="96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18" y="103"/>
                  </a:lnTo>
                  <a:lnTo>
                    <a:pt x="12" y="107"/>
                  </a:lnTo>
                  <a:lnTo>
                    <a:pt x="7" y="115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30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44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76"/>
                  </a:lnTo>
                  <a:lnTo>
                    <a:pt x="4" y="178"/>
                  </a:lnTo>
                  <a:lnTo>
                    <a:pt x="7" y="179"/>
                  </a:lnTo>
                  <a:lnTo>
                    <a:pt x="10" y="181"/>
                  </a:lnTo>
                  <a:lnTo>
                    <a:pt x="10" y="181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2" y="204"/>
                  </a:lnTo>
                  <a:lnTo>
                    <a:pt x="15" y="208"/>
                  </a:lnTo>
                  <a:lnTo>
                    <a:pt x="20" y="211"/>
                  </a:lnTo>
                  <a:lnTo>
                    <a:pt x="26" y="211"/>
                  </a:lnTo>
                  <a:lnTo>
                    <a:pt x="26" y="211"/>
                  </a:lnTo>
                  <a:lnTo>
                    <a:pt x="38" y="211"/>
                  </a:lnTo>
                  <a:lnTo>
                    <a:pt x="38" y="211"/>
                  </a:lnTo>
                  <a:lnTo>
                    <a:pt x="40" y="220"/>
                  </a:lnTo>
                  <a:lnTo>
                    <a:pt x="40" y="225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40" y="237"/>
                  </a:lnTo>
                  <a:lnTo>
                    <a:pt x="41" y="237"/>
                  </a:lnTo>
                  <a:lnTo>
                    <a:pt x="41" y="237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214" y="237"/>
                  </a:lnTo>
                  <a:lnTo>
                    <a:pt x="214" y="237"/>
                  </a:lnTo>
                  <a:lnTo>
                    <a:pt x="217" y="237"/>
                  </a:lnTo>
                  <a:lnTo>
                    <a:pt x="219" y="236"/>
                  </a:lnTo>
                  <a:lnTo>
                    <a:pt x="219" y="234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4" y="214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11" y="185"/>
                  </a:lnTo>
                  <a:lnTo>
                    <a:pt x="211" y="175"/>
                  </a:lnTo>
                  <a:lnTo>
                    <a:pt x="214" y="164"/>
                  </a:lnTo>
                  <a:lnTo>
                    <a:pt x="219" y="153"/>
                  </a:lnTo>
                  <a:lnTo>
                    <a:pt x="219" y="153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9" y="110"/>
                  </a:lnTo>
                  <a:lnTo>
                    <a:pt x="242" y="93"/>
                  </a:lnTo>
                  <a:lnTo>
                    <a:pt x="242" y="93"/>
                  </a:lnTo>
                  <a:lnTo>
                    <a:pt x="242" y="92"/>
                  </a:lnTo>
                  <a:lnTo>
                    <a:pt x="242" y="80"/>
                  </a:lnTo>
                  <a:lnTo>
                    <a:pt x="242" y="80"/>
                  </a:lnTo>
                  <a:lnTo>
                    <a:pt x="240" y="66"/>
                  </a:lnTo>
                  <a:lnTo>
                    <a:pt x="240" y="66"/>
                  </a:lnTo>
                  <a:close/>
                  <a:moveTo>
                    <a:pt x="73" y="227"/>
                  </a:moveTo>
                  <a:lnTo>
                    <a:pt x="73" y="227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6" y="205"/>
                  </a:lnTo>
                  <a:lnTo>
                    <a:pt x="46" y="205"/>
                  </a:lnTo>
                  <a:lnTo>
                    <a:pt x="46" y="202"/>
                  </a:lnTo>
                  <a:lnTo>
                    <a:pt x="44" y="201"/>
                  </a:lnTo>
                  <a:lnTo>
                    <a:pt x="40" y="201"/>
                  </a:lnTo>
                  <a:lnTo>
                    <a:pt x="40" y="201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3" y="202"/>
                  </a:lnTo>
                  <a:lnTo>
                    <a:pt x="21" y="202"/>
                  </a:lnTo>
                  <a:lnTo>
                    <a:pt x="20" y="199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182"/>
                  </a:lnTo>
                  <a:lnTo>
                    <a:pt x="20" y="182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3" y="176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1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9" y="171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14" y="145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2" y="127"/>
                  </a:lnTo>
                  <a:lnTo>
                    <a:pt x="15" y="119"/>
                  </a:lnTo>
                  <a:lnTo>
                    <a:pt x="20" y="113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9" y="110"/>
                  </a:lnTo>
                  <a:lnTo>
                    <a:pt x="29" y="115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3" y="150"/>
                  </a:lnTo>
                  <a:lnTo>
                    <a:pt x="26" y="155"/>
                  </a:lnTo>
                  <a:lnTo>
                    <a:pt x="29" y="158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7" y="159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7" y="184"/>
                  </a:lnTo>
                  <a:lnTo>
                    <a:pt x="37" y="184"/>
                  </a:lnTo>
                  <a:lnTo>
                    <a:pt x="37" y="190"/>
                  </a:lnTo>
                  <a:lnTo>
                    <a:pt x="40" y="193"/>
                  </a:lnTo>
                  <a:lnTo>
                    <a:pt x="43" y="198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52" y="201"/>
                  </a:lnTo>
                  <a:lnTo>
                    <a:pt x="56" y="201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3" y="199"/>
                  </a:lnTo>
                  <a:lnTo>
                    <a:pt x="73" y="199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16"/>
                  </a:lnTo>
                  <a:lnTo>
                    <a:pt x="73" y="227"/>
                  </a:lnTo>
                  <a:lnTo>
                    <a:pt x="73" y="227"/>
                  </a:lnTo>
                  <a:close/>
                  <a:moveTo>
                    <a:pt x="116" y="210"/>
                  </a:moveTo>
                  <a:lnTo>
                    <a:pt x="116" y="210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2" y="228"/>
                  </a:lnTo>
                  <a:lnTo>
                    <a:pt x="112" y="228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82" y="228"/>
                  </a:lnTo>
                  <a:lnTo>
                    <a:pt x="82" y="228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05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78" y="190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47" y="188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6" y="161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6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47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2" y="148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5"/>
                  </a:lnTo>
                  <a:lnTo>
                    <a:pt x="38" y="110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7" y="90"/>
                  </a:lnTo>
                  <a:lnTo>
                    <a:pt x="40" y="80"/>
                  </a:lnTo>
                  <a:lnTo>
                    <a:pt x="46" y="7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9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83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0" y="124"/>
                  </a:lnTo>
                  <a:lnTo>
                    <a:pt x="52" y="129"/>
                  </a:lnTo>
                  <a:lnTo>
                    <a:pt x="56" y="133"/>
                  </a:lnTo>
                  <a:lnTo>
                    <a:pt x="63" y="135"/>
                  </a:lnTo>
                  <a:lnTo>
                    <a:pt x="63" y="135"/>
                  </a:lnTo>
                  <a:lnTo>
                    <a:pt x="67" y="135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73"/>
                  </a:lnTo>
                  <a:lnTo>
                    <a:pt x="69" y="178"/>
                  </a:lnTo>
                  <a:lnTo>
                    <a:pt x="72" y="181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81" y="187"/>
                  </a:lnTo>
                  <a:lnTo>
                    <a:pt x="8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6" y="198"/>
                  </a:lnTo>
                  <a:lnTo>
                    <a:pt x="116" y="210"/>
                  </a:lnTo>
                  <a:lnTo>
                    <a:pt x="116" y="210"/>
                  </a:lnTo>
                  <a:close/>
                  <a:moveTo>
                    <a:pt x="233" y="92"/>
                  </a:moveTo>
                  <a:lnTo>
                    <a:pt x="233" y="92"/>
                  </a:lnTo>
                  <a:lnTo>
                    <a:pt x="231" y="103"/>
                  </a:lnTo>
                  <a:lnTo>
                    <a:pt x="228" y="115"/>
                  </a:lnTo>
                  <a:lnTo>
                    <a:pt x="223" y="126"/>
                  </a:lnTo>
                  <a:lnTo>
                    <a:pt x="217" y="136"/>
                  </a:lnTo>
                  <a:lnTo>
                    <a:pt x="217" y="136"/>
                  </a:lnTo>
                  <a:lnTo>
                    <a:pt x="210" y="152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2" y="178"/>
                  </a:lnTo>
                  <a:lnTo>
                    <a:pt x="202" y="188"/>
                  </a:lnTo>
                  <a:lnTo>
                    <a:pt x="202" y="19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10" y="228"/>
                  </a:lnTo>
                  <a:lnTo>
                    <a:pt x="124" y="228"/>
                  </a:lnTo>
                  <a:lnTo>
                    <a:pt x="124" y="228"/>
                  </a:lnTo>
                  <a:lnTo>
                    <a:pt x="125" y="217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193"/>
                  </a:lnTo>
                  <a:lnTo>
                    <a:pt x="122" y="181"/>
                  </a:lnTo>
                  <a:lnTo>
                    <a:pt x="122" y="181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4" y="167"/>
                  </a:lnTo>
                  <a:lnTo>
                    <a:pt x="142" y="162"/>
                  </a:lnTo>
                  <a:lnTo>
                    <a:pt x="142" y="162"/>
                  </a:lnTo>
                  <a:lnTo>
                    <a:pt x="139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28" y="168"/>
                  </a:lnTo>
                  <a:lnTo>
                    <a:pt x="121" y="171"/>
                  </a:lnTo>
                  <a:lnTo>
                    <a:pt x="113" y="176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86" y="179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78" y="173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78" y="133"/>
                  </a:lnTo>
                  <a:lnTo>
                    <a:pt x="78" y="133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1" y="129"/>
                  </a:lnTo>
                  <a:lnTo>
                    <a:pt x="79" y="127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9" y="121"/>
                  </a:lnTo>
                  <a:lnTo>
                    <a:pt x="58" y="119"/>
                  </a:lnTo>
                  <a:lnTo>
                    <a:pt x="58" y="119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4" y="55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70" y="35"/>
                  </a:lnTo>
                  <a:lnTo>
                    <a:pt x="75" y="27"/>
                  </a:lnTo>
                  <a:lnTo>
                    <a:pt x="82" y="23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8" y="14"/>
                  </a:lnTo>
                  <a:lnTo>
                    <a:pt x="105" y="12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41" y="8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76" y="12"/>
                  </a:lnTo>
                  <a:lnTo>
                    <a:pt x="193" y="20"/>
                  </a:lnTo>
                  <a:lnTo>
                    <a:pt x="199" y="23"/>
                  </a:lnTo>
                  <a:lnTo>
                    <a:pt x="207" y="29"/>
                  </a:lnTo>
                  <a:lnTo>
                    <a:pt x="213" y="35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27" y="54"/>
                  </a:lnTo>
                  <a:lnTo>
                    <a:pt x="231" y="66"/>
                  </a:lnTo>
                  <a:lnTo>
                    <a:pt x="233" y="78"/>
                  </a:lnTo>
                  <a:lnTo>
                    <a:pt x="233" y="92"/>
                  </a:lnTo>
                  <a:lnTo>
                    <a:pt x="233" y="9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3"/>
            <p:cNvSpPr>
              <a:spLocks/>
            </p:cNvSpPr>
            <p:nvPr/>
          </p:nvSpPr>
          <p:spPr bwMode="auto">
            <a:xfrm>
              <a:off x="4481513" y="5903913"/>
              <a:ext cx="22225" cy="20638"/>
            </a:xfrm>
            <a:custGeom>
              <a:avLst/>
              <a:gdLst>
                <a:gd name="T0" fmla="*/ 8 w 14"/>
                <a:gd name="T1" fmla="*/ 0 h 13"/>
                <a:gd name="T2" fmla="*/ 8 w 14"/>
                <a:gd name="T3" fmla="*/ 0 h 13"/>
                <a:gd name="T4" fmla="*/ 5 w 14"/>
                <a:gd name="T5" fmla="*/ 0 h 13"/>
                <a:gd name="T6" fmla="*/ 3 w 14"/>
                <a:gd name="T7" fmla="*/ 2 h 13"/>
                <a:gd name="T8" fmla="*/ 2 w 14"/>
                <a:gd name="T9" fmla="*/ 4 h 13"/>
                <a:gd name="T10" fmla="*/ 0 w 14"/>
                <a:gd name="T11" fmla="*/ 7 h 13"/>
                <a:gd name="T12" fmla="*/ 0 w 14"/>
                <a:gd name="T13" fmla="*/ 7 h 13"/>
                <a:gd name="T14" fmla="*/ 2 w 14"/>
                <a:gd name="T15" fmla="*/ 10 h 13"/>
                <a:gd name="T16" fmla="*/ 2 w 14"/>
                <a:gd name="T17" fmla="*/ 11 h 13"/>
                <a:gd name="T18" fmla="*/ 5 w 14"/>
                <a:gd name="T19" fmla="*/ 13 h 13"/>
                <a:gd name="T20" fmla="*/ 8 w 14"/>
                <a:gd name="T21" fmla="*/ 13 h 13"/>
                <a:gd name="T22" fmla="*/ 8 w 14"/>
                <a:gd name="T23" fmla="*/ 13 h 13"/>
                <a:gd name="T24" fmla="*/ 9 w 14"/>
                <a:gd name="T25" fmla="*/ 13 h 13"/>
                <a:gd name="T26" fmla="*/ 12 w 14"/>
                <a:gd name="T27" fmla="*/ 11 h 13"/>
                <a:gd name="T28" fmla="*/ 14 w 14"/>
                <a:gd name="T29" fmla="*/ 10 h 13"/>
                <a:gd name="T30" fmla="*/ 14 w 14"/>
                <a:gd name="T31" fmla="*/ 7 h 13"/>
                <a:gd name="T32" fmla="*/ 14 w 14"/>
                <a:gd name="T33" fmla="*/ 7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8 w 14"/>
                <a:gd name="T41" fmla="*/ 0 h 13"/>
                <a:gd name="T42" fmla="*/ 8 w 14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4"/>
            <p:cNvSpPr>
              <a:spLocks/>
            </p:cNvSpPr>
            <p:nvPr/>
          </p:nvSpPr>
          <p:spPr bwMode="auto">
            <a:xfrm>
              <a:off x="4525963" y="5903913"/>
              <a:ext cx="22225" cy="20638"/>
            </a:xfrm>
            <a:custGeom>
              <a:avLst/>
              <a:gdLst>
                <a:gd name="T0" fmla="*/ 6 w 14"/>
                <a:gd name="T1" fmla="*/ 0 h 13"/>
                <a:gd name="T2" fmla="*/ 6 w 14"/>
                <a:gd name="T3" fmla="*/ 0 h 13"/>
                <a:gd name="T4" fmla="*/ 4 w 14"/>
                <a:gd name="T5" fmla="*/ 0 h 13"/>
                <a:gd name="T6" fmla="*/ 1 w 14"/>
                <a:gd name="T7" fmla="*/ 2 h 13"/>
                <a:gd name="T8" fmla="*/ 0 w 14"/>
                <a:gd name="T9" fmla="*/ 4 h 13"/>
                <a:gd name="T10" fmla="*/ 0 w 14"/>
                <a:gd name="T11" fmla="*/ 7 h 13"/>
                <a:gd name="T12" fmla="*/ 0 w 14"/>
                <a:gd name="T13" fmla="*/ 7 h 13"/>
                <a:gd name="T14" fmla="*/ 0 w 14"/>
                <a:gd name="T15" fmla="*/ 10 h 13"/>
                <a:gd name="T16" fmla="*/ 1 w 14"/>
                <a:gd name="T17" fmla="*/ 11 h 13"/>
                <a:gd name="T18" fmla="*/ 3 w 14"/>
                <a:gd name="T19" fmla="*/ 13 h 13"/>
                <a:gd name="T20" fmla="*/ 6 w 14"/>
                <a:gd name="T21" fmla="*/ 13 h 13"/>
                <a:gd name="T22" fmla="*/ 6 w 14"/>
                <a:gd name="T23" fmla="*/ 13 h 13"/>
                <a:gd name="T24" fmla="*/ 9 w 14"/>
                <a:gd name="T25" fmla="*/ 13 h 13"/>
                <a:gd name="T26" fmla="*/ 11 w 14"/>
                <a:gd name="T27" fmla="*/ 11 h 13"/>
                <a:gd name="T28" fmla="*/ 12 w 14"/>
                <a:gd name="T29" fmla="*/ 10 h 13"/>
                <a:gd name="T30" fmla="*/ 14 w 14"/>
                <a:gd name="T31" fmla="*/ 7 h 13"/>
                <a:gd name="T32" fmla="*/ 14 w 14"/>
                <a:gd name="T33" fmla="*/ 7 h 13"/>
                <a:gd name="T34" fmla="*/ 12 w 14"/>
                <a:gd name="T35" fmla="*/ 4 h 13"/>
                <a:gd name="T36" fmla="*/ 11 w 14"/>
                <a:gd name="T37" fmla="*/ 2 h 13"/>
                <a:gd name="T38" fmla="*/ 9 w 14"/>
                <a:gd name="T39" fmla="*/ 0 h 13"/>
                <a:gd name="T40" fmla="*/ 6 w 14"/>
                <a:gd name="T41" fmla="*/ 0 h 13"/>
                <a:gd name="T42" fmla="*/ 6 w 14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5"/>
            <p:cNvSpPr>
              <a:spLocks/>
            </p:cNvSpPr>
            <p:nvPr/>
          </p:nvSpPr>
          <p:spPr bwMode="auto">
            <a:xfrm>
              <a:off x="4567238" y="5903913"/>
              <a:ext cx="22225" cy="20638"/>
            </a:xfrm>
            <a:custGeom>
              <a:avLst/>
              <a:gdLst>
                <a:gd name="T0" fmla="*/ 7 w 14"/>
                <a:gd name="T1" fmla="*/ 0 h 13"/>
                <a:gd name="T2" fmla="*/ 7 w 14"/>
                <a:gd name="T3" fmla="*/ 0 h 13"/>
                <a:gd name="T4" fmla="*/ 4 w 14"/>
                <a:gd name="T5" fmla="*/ 0 h 13"/>
                <a:gd name="T6" fmla="*/ 3 w 14"/>
                <a:gd name="T7" fmla="*/ 2 h 13"/>
                <a:gd name="T8" fmla="*/ 1 w 14"/>
                <a:gd name="T9" fmla="*/ 4 h 13"/>
                <a:gd name="T10" fmla="*/ 0 w 14"/>
                <a:gd name="T11" fmla="*/ 7 h 13"/>
                <a:gd name="T12" fmla="*/ 0 w 14"/>
                <a:gd name="T13" fmla="*/ 7 h 13"/>
                <a:gd name="T14" fmla="*/ 1 w 14"/>
                <a:gd name="T15" fmla="*/ 10 h 13"/>
                <a:gd name="T16" fmla="*/ 3 w 14"/>
                <a:gd name="T17" fmla="*/ 11 h 13"/>
                <a:gd name="T18" fmla="*/ 4 w 14"/>
                <a:gd name="T19" fmla="*/ 13 h 13"/>
                <a:gd name="T20" fmla="*/ 7 w 14"/>
                <a:gd name="T21" fmla="*/ 13 h 13"/>
                <a:gd name="T22" fmla="*/ 7 w 14"/>
                <a:gd name="T23" fmla="*/ 13 h 13"/>
                <a:gd name="T24" fmla="*/ 9 w 14"/>
                <a:gd name="T25" fmla="*/ 13 h 13"/>
                <a:gd name="T26" fmla="*/ 12 w 14"/>
                <a:gd name="T27" fmla="*/ 11 h 13"/>
                <a:gd name="T28" fmla="*/ 14 w 14"/>
                <a:gd name="T29" fmla="*/ 10 h 13"/>
                <a:gd name="T30" fmla="*/ 14 w 14"/>
                <a:gd name="T31" fmla="*/ 7 h 13"/>
                <a:gd name="T32" fmla="*/ 14 w 14"/>
                <a:gd name="T33" fmla="*/ 7 h 13"/>
                <a:gd name="T34" fmla="*/ 14 w 14"/>
                <a:gd name="T35" fmla="*/ 4 h 13"/>
                <a:gd name="T36" fmla="*/ 12 w 14"/>
                <a:gd name="T37" fmla="*/ 2 h 13"/>
                <a:gd name="T38" fmla="*/ 9 w 14"/>
                <a:gd name="T39" fmla="*/ 0 h 13"/>
                <a:gd name="T40" fmla="*/ 7 w 14"/>
                <a:gd name="T41" fmla="*/ 0 h 13"/>
                <a:gd name="T42" fmla="*/ 7 w 14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7423174" y="5428385"/>
            <a:ext cx="399694" cy="402499"/>
            <a:chOff x="8185151" y="5743575"/>
            <a:chExt cx="452438" cy="455613"/>
          </a:xfrm>
        </p:grpSpPr>
        <p:sp>
          <p:nvSpPr>
            <p:cNvPr id="38" name="Freeform 356"/>
            <p:cNvSpPr>
              <a:spLocks noEditPoints="1"/>
            </p:cNvSpPr>
            <p:nvPr/>
          </p:nvSpPr>
          <p:spPr bwMode="auto">
            <a:xfrm>
              <a:off x="8418513" y="5988050"/>
              <a:ext cx="141288" cy="211138"/>
            </a:xfrm>
            <a:custGeom>
              <a:avLst/>
              <a:gdLst>
                <a:gd name="T0" fmla="*/ 72 w 89"/>
                <a:gd name="T1" fmla="*/ 0 h 133"/>
                <a:gd name="T2" fmla="*/ 56 w 89"/>
                <a:gd name="T3" fmla="*/ 4 h 133"/>
                <a:gd name="T4" fmla="*/ 44 w 89"/>
                <a:gd name="T5" fmla="*/ 16 h 133"/>
                <a:gd name="T6" fmla="*/ 26 w 89"/>
                <a:gd name="T7" fmla="*/ 0 h 133"/>
                <a:gd name="T8" fmla="*/ 12 w 89"/>
                <a:gd name="T9" fmla="*/ 1 h 133"/>
                <a:gd name="T10" fmla="*/ 0 w 89"/>
                <a:gd name="T11" fmla="*/ 21 h 133"/>
                <a:gd name="T12" fmla="*/ 0 w 89"/>
                <a:gd name="T13" fmla="*/ 58 h 133"/>
                <a:gd name="T14" fmla="*/ 3 w 89"/>
                <a:gd name="T15" fmla="*/ 67 h 133"/>
                <a:gd name="T16" fmla="*/ 15 w 89"/>
                <a:gd name="T17" fmla="*/ 73 h 133"/>
                <a:gd name="T18" fmla="*/ 15 w 89"/>
                <a:gd name="T19" fmla="*/ 116 h 133"/>
                <a:gd name="T20" fmla="*/ 15 w 89"/>
                <a:gd name="T21" fmla="*/ 121 h 133"/>
                <a:gd name="T22" fmla="*/ 26 w 89"/>
                <a:gd name="T23" fmla="*/ 133 h 133"/>
                <a:gd name="T24" fmla="*/ 44 w 89"/>
                <a:gd name="T25" fmla="*/ 128 h 133"/>
                <a:gd name="T26" fmla="*/ 64 w 89"/>
                <a:gd name="T27" fmla="*/ 133 h 133"/>
                <a:gd name="T28" fmla="*/ 72 w 89"/>
                <a:gd name="T29" fmla="*/ 125 h 133"/>
                <a:gd name="T30" fmla="*/ 75 w 89"/>
                <a:gd name="T31" fmla="*/ 113 h 133"/>
                <a:gd name="T32" fmla="*/ 75 w 89"/>
                <a:gd name="T33" fmla="*/ 73 h 133"/>
                <a:gd name="T34" fmla="*/ 89 w 89"/>
                <a:gd name="T35" fmla="*/ 62 h 133"/>
                <a:gd name="T36" fmla="*/ 89 w 89"/>
                <a:gd name="T37" fmla="*/ 19 h 133"/>
                <a:gd name="T38" fmla="*/ 86 w 89"/>
                <a:gd name="T39" fmla="*/ 9 h 133"/>
                <a:gd name="T40" fmla="*/ 78 w 89"/>
                <a:gd name="T41" fmla="*/ 1 h 133"/>
                <a:gd name="T42" fmla="*/ 69 w 89"/>
                <a:gd name="T43" fmla="*/ 64 h 133"/>
                <a:gd name="T44" fmla="*/ 64 w 89"/>
                <a:gd name="T45" fmla="*/ 73 h 133"/>
                <a:gd name="T46" fmla="*/ 64 w 89"/>
                <a:gd name="T47" fmla="*/ 116 h 133"/>
                <a:gd name="T48" fmla="*/ 61 w 89"/>
                <a:gd name="T49" fmla="*/ 122 h 133"/>
                <a:gd name="T50" fmla="*/ 53 w 89"/>
                <a:gd name="T51" fmla="*/ 122 h 133"/>
                <a:gd name="T52" fmla="*/ 50 w 89"/>
                <a:gd name="T53" fmla="*/ 119 h 133"/>
                <a:gd name="T54" fmla="*/ 50 w 89"/>
                <a:gd name="T55" fmla="*/ 88 h 133"/>
                <a:gd name="T56" fmla="*/ 46 w 89"/>
                <a:gd name="T57" fmla="*/ 84 h 133"/>
                <a:gd name="T58" fmla="*/ 41 w 89"/>
                <a:gd name="T59" fmla="*/ 85 h 133"/>
                <a:gd name="T60" fmla="*/ 40 w 89"/>
                <a:gd name="T61" fmla="*/ 116 h 133"/>
                <a:gd name="T62" fmla="*/ 38 w 89"/>
                <a:gd name="T63" fmla="*/ 121 h 133"/>
                <a:gd name="T64" fmla="*/ 32 w 89"/>
                <a:gd name="T65" fmla="*/ 124 h 133"/>
                <a:gd name="T66" fmla="*/ 27 w 89"/>
                <a:gd name="T67" fmla="*/ 121 h 133"/>
                <a:gd name="T68" fmla="*/ 26 w 89"/>
                <a:gd name="T69" fmla="*/ 116 h 133"/>
                <a:gd name="T70" fmla="*/ 26 w 89"/>
                <a:gd name="T71" fmla="*/ 70 h 133"/>
                <a:gd name="T72" fmla="*/ 24 w 89"/>
                <a:gd name="T73" fmla="*/ 65 h 133"/>
                <a:gd name="T74" fmla="*/ 18 w 89"/>
                <a:gd name="T75" fmla="*/ 64 h 133"/>
                <a:gd name="T76" fmla="*/ 12 w 89"/>
                <a:gd name="T77" fmla="*/ 62 h 133"/>
                <a:gd name="T78" fmla="*/ 10 w 89"/>
                <a:gd name="T79" fmla="*/ 19 h 133"/>
                <a:gd name="T80" fmla="*/ 14 w 89"/>
                <a:gd name="T81" fmla="*/ 12 h 133"/>
                <a:gd name="T82" fmla="*/ 21 w 89"/>
                <a:gd name="T83" fmla="*/ 9 h 133"/>
                <a:gd name="T84" fmla="*/ 41 w 89"/>
                <a:gd name="T85" fmla="*/ 27 h 133"/>
                <a:gd name="T86" fmla="*/ 44 w 89"/>
                <a:gd name="T87" fmla="*/ 29 h 133"/>
                <a:gd name="T88" fmla="*/ 49 w 89"/>
                <a:gd name="T89" fmla="*/ 27 h 133"/>
                <a:gd name="T90" fmla="*/ 67 w 89"/>
                <a:gd name="T91" fmla="*/ 9 h 133"/>
                <a:gd name="T92" fmla="*/ 73 w 89"/>
                <a:gd name="T93" fmla="*/ 10 h 133"/>
                <a:gd name="T94" fmla="*/ 79 w 89"/>
                <a:gd name="T95" fmla="*/ 19 h 133"/>
                <a:gd name="T96" fmla="*/ 79 w 89"/>
                <a:gd name="T97" fmla="*/ 58 h 133"/>
                <a:gd name="T98" fmla="*/ 73 w 89"/>
                <a:gd name="T99" fmla="*/ 6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" h="133">
                  <a:moveTo>
                    <a:pt x="78" y="1"/>
                  </a:moveTo>
                  <a:lnTo>
                    <a:pt x="78" y="1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1" y="1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3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7" y="124"/>
                  </a:lnTo>
                  <a:lnTo>
                    <a:pt x="20" y="128"/>
                  </a:lnTo>
                  <a:lnTo>
                    <a:pt x="26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50" y="133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9" y="130"/>
                  </a:lnTo>
                  <a:lnTo>
                    <a:pt x="72" y="125"/>
                  </a:lnTo>
                  <a:lnTo>
                    <a:pt x="75" y="119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78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81" y="72"/>
                  </a:lnTo>
                  <a:lnTo>
                    <a:pt x="86" y="69"/>
                  </a:lnTo>
                  <a:lnTo>
                    <a:pt x="89" y="62"/>
                  </a:lnTo>
                  <a:lnTo>
                    <a:pt x="89" y="56"/>
                  </a:lnTo>
                  <a:lnTo>
                    <a:pt x="89" y="56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3"/>
                  </a:lnTo>
                  <a:lnTo>
                    <a:pt x="86" y="9"/>
                  </a:lnTo>
                  <a:lnTo>
                    <a:pt x="83" y="4"/>
                  </a:lnTo>
                  <a:lnTo>
                    <a:pt x="78" y="1"/>
                  </a:lnTo>
                  <a:lnTo>
                    <a:pt x="78" y="1"/>
                  </a:lnTo>
                  <a:close/>
                  <a:moveTo>
                    <a:pt x="73" y="64"/>
                  </a:moveTo>
                  <a:lnTo>
                    <a:pt x="73" y="64"/>
                  </a:lnTo>
                  <a:lnTo>
                    <a:pt x="69" y="64"/>
                  </a:lnTo>
                  <a:lnTo>
                    <a:pt x="66" y="65"/>
                  </a:lnTo>
                  <a:lnTo>
                    <a:pt x="64" y="69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21"/>
                  </a:lnTo>
                  <a:lnTo>
                    <a:pt x="63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56" y="124"/>
                  </a:lnTo>
                  <a:lnTo>
                    <a:pt x="53" y="122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50" y="119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5"/>
                  </a:lnTo>
                  <a:lnTo>
                    <a:pt x="46" y="84"/>
                  </a:lnTo>
                  <a:lnTo>
                    <a:pt x="46" y="84"/>
                  </a:lnTo>
                  <a:lnTo>
                    <a:pt x="43" y="84"/>
                  </a:lnTo>
                  <a:lnTo>
                    <a:pt x="41" y="85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9"/>
                  </a:lnTo>
                  <a:lnTo>
                    <a:pt x="38" y="121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2" y="124"/>
                  </a:lnTo>
                  <a:lnTo>
                    <a:pt x="29" y="122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6" y="119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21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7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7" y="29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6" y="13"/>
                  </a:lnTo>
                  <a:lnTo>
                    <a:pt x="79" y="16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62"/>
                  </a:lnTo>
                  <a:lnTo>
                    <a:pt x="76" y="64"/>
                  </a:lnTo>
                  <a:lnTo>
                    <a:pt x="73" y="64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7"/>
            <p:cNvSpPr>
              <a:spLocks noEditPoints="1"/>
            </p:cNvSpPr>
            <p:nvPr/>
          </p:nvSpPr>
          <p:spPr bwMode="auto">
            <a:xfrm>
              <a:off x="8262938" y="5988050"/>
              <a:ext cx="141288" cy="211138"/>
            </a:xfrm>
            <a:custGeom>
              <a:avLst/>
              <a:gdLst>
                <a:gd name="T0" fmla="*/ 86 w 89"/>
                <a:gd name="T1" fmla="*/ 9 h 133"/>
                <a:gd name="T2" fmla="*/ 69 w 89"/>
                <a:gd name="T3" fmla="*/ 0 h 133"/>
                <a:gd name="T4" fmla="*/ 58 w 89"/>
                <a:gd name="T5" fmla="*/ 3 h 133"/>
                <a:gd name="T6" fmla="*/ 44 w 89"/>
                <a:gd name="T7" fmla="*/ 16 h 133"/>
                <a:gd name="T8" fmla="*/ 26 w 89"/>
                <a:gd name="T9" fmla="*/ 0 h 133"/>
                <a:gd name="T10" fmla="*/ 12 w 89"/>
                <a:gd name="T11" fmla="*/ 1 h 133"/>
                <a:gd name="T12" fmla="*/ 0 w 89"/>
                <a:gd name="T13" fmla="*/ 18 h 133"/>
                <a:gd name="T14" fmla="*/ 0 w 89"/>
                <a:gd name="T15" fmla="*/ 59 h 133"/>
                <a:gd name="T16" fmla="*/ 7 w 89"/>
                <a:gd name="T17" fmla="*/ 72 h 133"/>
                <a:gd name="T18" fmla="*/ 15 w 89"/>
                <a:gd name="T19" fmla="*/ 73 h 133"/>
                <a:gd name="T20" fmla="*/ 15 w 89"/>
                <a:gd name="T21" fmla="*/ 78 h 133"/>
                <a:gd name="T22" fmla="*/ 17 w 89"/>
                <a:gd name="T23" fmla="*/ 124 h 133"/>
                <a:gd name="T24" fmla="*/ 26 w 89"/>
                <a:gd name="T25" fmla="*/ 133 h 133"/>
                <a:gd name="T26" fmla="*/ 43 w 89"/>
                <a:gd name="T27" fmla="*/ 130 h 133"/>
                <a:gd name="T28" fmla="*/ 46 w 89"/>
                <a:gd name="T29" fmla="*/ 130 h 133"/>
                <a:gd name="T30" fmla="*/ 63 w 89"/>
                <a:gd name="T31" fmla="*/ 133 h 133"/>
                <a:gd name="T32" fmla="*/ 73 w 89"/>
                <a:gd name="T33" fmla="*/ 121 h 133"/>
                <a:gd name="T34" fmla="*/ 73 w 89"/>
                <a:gd name="T35" fmla="*/ 76 h 133"/>
                <a:gd name="T36" fmla="*/ 76 w 89"/>
                <a:gd name="T37" fmla="*/ 73 h 133"/>
                <a:gd name="T38" fmla="*/ 86 w 89"/>
                <a:gd name="T39" fmla="*/ 69 h 133"/>
                <a:gd name="T40" fmla="*/ 89 w 89"/>
                <a:gd name="T41" fmla="*/ 58 h 133"/>
                <a:gd name="T42" fmla="*/ 89 w 89"/>
                <a:gd name="T43" fmla="*/ 15 h 133"/>
                <a:gd name="T44" fmla="*/ 73 w 89"/>
                <a:gd name="T45" fmla="*/ 64 h 133"/>
                <a:gd name="T46" fmla="*/ 64 w 89"/>
                <a:gd name="T47" fmla="*/ 67 h 133"/>
                <a:gd name="T48" fmla="*/ 64 w 89"/>
                <a:gd name="T49" fmla="*/ 114 h 133"/>
                <a:gd name="T50" fmla="*/ 63 w 89"/>
                <a:gd name="T51" fmla="*/ 121 h 133"/>
                <a:gd name="T52" fmla="*/ 56 w 89"/>
                <a:gd name="T53" fmla="*/ 122 h 133"/>
                <a:gd name="T54" fmla="*/ 50 w 89"/>
                <a:gd name="T55" fmla="*/ 121 h 133"/>
                <a:gd name="T56" fmla="*/ 49 w 89"/>
                <a:gd name="T57" fmla="*/ 116 h 133"/>
                <a:gd name="T58" fmla="*/ 47 w 89"/>
                <a:gd name="T59" fmla="*/ 85 h 133"/>
                <a:gd name="T60" fmla="*/ 44 w 89"/>
                <a:gd name="T61" fmla="*/ 84 h 133"/>
                <a:gd name="T62" fmla="*/ 40 w 89"/>
                <a:gd name="T63" fmla="*/ 88 h 133"/>
                <a:gd name="T64" fmla="*/ 40 w 89"/>
                <a:gd name="T65" fmla="*/ 119 h 133"/>
                <a:gd name="T66" fmla="*/ 36 w 89"/>
                <a:gd name="T67" fmla="*/ 122 h 133"/>
                <a:gd name="T68" fmla="*/ 27 w 89"/>
                <a:gd name="T69" fmla="*/ 122 h 133"/>
                <a:gd name="T70" fmla="*/ 24 w 89"/>
                <a:gd name="T71" fmla="*/ 118 h 133"/>
                <a:gd name="T72" fmla="*/ 24 w 89"/>
                <a:gd name="T73" fmla="*/ 72 h 133"/>
                <a:gd name="T74" fmla="*/ 23 w 89"/>
                <a:gd name="T75" fmla="*/ 65 h 133"/>
                <a:gd name="T76" fmla="*/ 17 w 89"/>
                <a:gd name="T77" fmla="*/ 64 h 133"/>
                <a:gd name="T78" fmla="*/ 12 w 89"/>
                <a:gd name="T79" fmla="*/ 62 h 133"/>
                <a:gd name="T80" fmla="*/ 10 w 89"/>
                <a:gd name="T81" fmla="*/ 58 h 133"/>
                <a:gd name="T82" fmla="*/ 10 w 89"/>
                <a:gd name="T83" fmla="*/ 16 h 133"/>
                <a:gd name="T84" fmla="*/ 18 w 89"/>
                <a:gd name="T85" fmla="*/ 9 h 133"/>
                <a:gd name="T86" fmla="*/ 24 w 89"/>
                <a:gd name="T87" fmla="*/ 12 h 133"/>
                <a:gd name="T88" fmla="*/ 40 w 89"/>
                <a:gd name="T89" fmla="*/ 27 h 133"/>
                <a:gd name="T90" fmla="*/ 47 w 89"/>
                <a:gd name="T91" fmla="*/ 29 h 133"/>
                <a:gd name="T92" fmla="*/ 64 w 89"/>
                <a:gd name="T93" fmla="*/ 12 h 133"/>
                <a:gd name="T94" fmla="*/ 73 w 89"/>
                <a:gd name="T95" fmla="*/ 10 h 133"/>
                <a:gd name="T96" fmla="*/ 79 w 89"/>
                <a:gd name="T97" fmla="*/ 19 h 133"/>
                <a:gd name="T98" fmla="*/ 79 w 89"/>
                <a:gd name="T99" fmla="*/ 58 h 133"/>
                <a:gd name="T100" fmla="*/ 73 w 89"/>
                <a:gd name="T101" fmla="*/ 6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133">
                  <a:moveTo>
                    <a:pt x="89" y="15"/>
                  </a:moveTo>
                  <a:lnTo>
                    <a:pt x="89" y="15"/>
                  </a:lnTo>
                  <a:lnTo>
                    <a:pt x="86" y="9"/>
                  </a:lnTo>
                  <a:lnTo>
                    <a:pt x="81" y="4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4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4"/>
                  </a:lnTo>
                  <a:lnTo>
                    <a:pt x="4" y="69"/>
                  </a:lnTo>
                  <a:lnTo>
                    <a:pt x="7" y="72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24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6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50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9" y="130"/>
                  </a:lnTo>
                  <a:lnTo>
                    <a:pt x="72" y="125"/>
                  </a:lnTo>
                  <a:lnTo>
                    <a:pt x="73" y="12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81" y="72"/>
                  </a:lnTo>
                  <a:lnTo>
                    <a:pt x="86" y="69"/>
                  </a:lnTo>
                  <a:lnTo>
                    <a:pt x="87" y="64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5"/>
                  </a:lnTo>
                  <a:close/>
                  <a:moveTo>
                    <a:pt x="73" y="64"/>
                  </a:moveTo>
                  <a:lnTo>
                    <a:pt x="73" y="64"/>
                  </a:lnTo>
                  <a:lnTo>
                    <a:pt x="69" y="64"/>
                  </a:lnTo>
                  <a:lnTo>
                    <a:pt x="66" y="65"/>
                  </a:lnTo>
                  <a:lnTo>
                    <a:pt x="64" y="67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9"/>
                  </a:lnTo>
                  <a:lnTo>
                    <a:pt x="63" y="121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0" y="121"/>
                  </a:lnTo>
                  <a:lnTo>
                    <a:pt x="49" y="119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1" y="85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9"/>
                  </a:lnTo>
                  <a:lnTo>
                    <a:pt x="38" y="121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2" y="124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6" y="119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67"/>
                  </a:lnTo>
                  <a:lnTo>
                    <a:pt x="23" y="65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2" y="62"/>
                  </a:lnTo>
                  <a:lnTo>
                    <a:pt x="10" y="61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7" y="29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7" y="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8" y="13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62"/>
                  </a:lnTo>
                  <a:lnTo>
                    <a:pt x="73" y="64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8"/>
            <p:cNvSpPr>
              <a:spLocks/>
            </p:cNvSpPr>
            <p:nvPr/>
          </p:nvSpPr>
          <p:spPr bwMode="auto">
            <a:xfrm>
              <a:off x="8185151" y="5940425"/>
              <a:ext cx="77788" cy="212725"/>
            </a:xfrm>
            <a:custGeom>
              <a:avLst/>
              <a:gdLst>
                <a:gd name="T0" fmla="*/ 44 w 49"/>
                <a:gd name="T1" fmla="*/ 103 h 134"/>
                <a:gd name="T2" fmla="*/ 39 w 49"/>
                <a:gd name="T3" fmla="*/ 108 h 134"/>
                <a:gd name="T4" fmla="*/ 39 w 49"/>
                <a:gd name="T5" fmla="*/ 117 h 134"/>
                <a:gd name="T6" fmla="*/ 38 w 49"/>
                <a:gd name="T7" fmla="*/ 120 h 134"/>
                <a:gd name="T8" fmla="*/ 35 w 49"/>
                <a:gd name="T9" fmla="*/ 123 h 134"/>
                <a:gd name="T10" fmla="*/ 32 w 49"/>
                <a:gd name="T11" fmla="*/ 123 h 134"/>
                <a:gd name="T12" fmla="*/ 26 w 49"/>
                <a:gd name="T13" fmla="*/ 121 h 134"/>
                <a:gd name="T14" fmla="*/ 24 w 49"/>
                <a:gd name="T15" fmla="*/ 117 h 134"/>
                <a:gd name="T16" fmla="*/ 24 w 49"/>
                <a:gd name="T17" fmla="*/ 74 h 134"/>
                <a:gd name="T18" fmla="*/ 24 w 49"/>
                <a:gd name="T19" fmla="*/ 69 h 134"/>
                <a:gd name="T20" fmla="*/ 21 w 49"/>
                <a:gd name="T21" fmla="*/ 65 h 134"/>
                <a:gd name="T22" fmla="*/ 15 w 49"/>
                <a:gd name="T23" fmla="*/ 63 h 134"/>
                <a:gd name="T24" fmla="*/ 9 w 49"/>
                <a:gd name="T25" fmla="*/ 59 h 134"/>
                <a:gd name="T26" fmla="*/ 9 w 49"/>
                <a:gd name="T27" fmla="*/ 19 h 134"/>
                <a:gd name="T28" fmla="*/ 10 w 49"/>
                <a:gd name="T29" fmla="*/ 14 h 134"/>
                <a:gd name="T30" fmla="*/ 15 w 49"/>
                <a:gd name="T31" fmla="*/ 11 h 134"/>
                <a:gd name="T32" fmla="*/ 24 w 49"/>
                <a:gd name="T33" fmla="*/ 13 h 134"/>
                <a:gd name="T34" fmla="*/ 39 w 49"/>
                <a:gd name="T35" fmla="*/ 27 h 134"/>
                <a:gd name="T36" fmla="*/ 44 w 49"/>
                <a:gd name="T37" fmla="*/ 30 h 134"/>
                <a:gd name="T38" fmla="*/ 47 w 49"/>
                <a:gd name="T39" fmla="*/ 28 h 134"/>
                <a:gd name="T40" fmla="*/ 49 w 49"/>
                <a:gd name="T41" fmla="*/ 25 h 134"/>
                <a:gd name="T42" fmla="*/ 47 w 49"/>
                <a:gd name="T43" fmla="*/ 20 h 134"/>
                <a:gd name="T44" fmla="*/ 29 w 49"/>
                <a:gd name="T45" fmla="*/ 2 h 134"/>
                <a:gd name="T46" fmla="*/ 26 w 49"/>
                <a:gd name="T47" fmla="*/ 0 h 134"/>
                <a:gd name="T48" fmla="*/ 12 w 49"/>
                <a:gd name="T49" fmla="*/ 0 h 134"/>
                <a:gd name="T50" fmla="*/ 7 w 49"/>
                <a:gd name="T51" fmla="*/ 4 h 134"/>
                <a:gd name="T52" fmla="*/ 0 w 49"/>
                <a:gd name="T53" fmla="*/ 16 h 134"/>
                <a:gd name="T54" fmla="*/ 0 w 49"/>
                <a:gd name="T55" fmla="*/ 62 h 134"/>
                <a:gd name="T56" fmla="*/ 6 w 49"/>
                <a:gd name="T57" fmla="*/ 71 h 134"/>
                <a:gd name="T58" fmla="*/ 9 w 49"/>
                <a:gd name="T59" fmla="*/ 72 h 134"/>
                <a:gd name="T60" fmla="*/ 15 w 49"/>
                <a:gd name="T61" fmla="*/ 74 h 134"/>
                <a:gd name="T62" fmla="*/ 15 w 49"/>
                <a:gd name="T63" fmla="*/ 115 h 134"/>
                <a:gd name="T64" fmla="*/ 18 w 49"/>
                <a:gd name="T65" fmla="*/ 128 h 134"/>
                <a:gd name="T66" fmla="*/ 32 w 49"/>
                <a:gd name="T67" fmla="*/ 134 h 134"/>
                <a:gd name="T68" fmla="*/ 35 w 49"/>
                <a:gd name="T69" fmla="*/ 132 h 134"/>
                <a:gd name="T70" fmla="*/ 39 w 49"/>
                <a:gd name="T71" fmla="*/ 132 h 134"/>
                <a:gd name="T72" fmla="*/ 47 w 49"/>
                <a:gd name="T73" fmla="*/ 126 h 134"/>
                <a:gd name="T74" fmla="*/ 49 w 49"/>
                <a:gd name="T75" fmla="*/ 121 h 134"/>
                <a:gd name="T76" fmla="*/ 49 w 49"/>
                <a:gd name="T77" fmla="*/ 108 h 134"/>
                <a:gd name="T78" fmla="*/ 44 w 49"/>
                <a:gd name="T79" fmla="*/ 10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134">
                  <a:moveTo>
                    <a:pt x="44" y="103"/>
                  </a:moveTo>
                  <a:lnTo>
                    <a:pt x="44" y="103"/>
                  </a:lnTo>
                  <a:lnTo>
                    <a:pt x="41" y="105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9" y="117"/>
                  </a:lnTo>
                  <a:lnTo>
                    <a:pt x="39" y="117"/>
                  </a:lnTo>
                  <a:lnTo>
                    <a:pt x="38" y="120"/>
                  </a:lnTo>
                  <a:lnTo>
                    <a:pt x="38" y="121"/>
                  </a:lnTo>
                  <a:lnTo>
                    <a:pt x="35" y="123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29" y="123"/>
                  </a:lnTo>
                  <a:lnTo>
                    <a:pt x="26" y="121"/>
                  </a:lnTo>
                  <a:lnTo>
                    <a:pt x="24" y="120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69"/>
                  </a:lnTo>
                  <a:lnTo>
                    <a:pt x="23" y="66"/>
                  </a:lnTo>
                  <a:lnTo>
                    <a:pt x="21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0" y="6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20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9" y="25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68"/>
                  </a:lnTo>
                  <a:lnTo>
                    <a:pt x="6" y="71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9" y="132"/>
                  </a:lnTo>
                  <a:lnTo>
                    <a:pt x="44" y="129"/>
                  </a:lnTo>
                  <a:lnTo>
                    <a:pt x="47" y="126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7" y="105"/>
                  </a:lnTo>
                  <a:lnTo>
                    <a:pt x="44" y="103"/>
                  </a:lnTo>
                  <a:lnTo>
                    <a:pt x="44" y="10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9"/>
            <p:cNvSpPr>
              <a:spLocks/>
            </p:cNvSpPr>
            <p:nvPr/>
          </p:nvSpPr>
          <p:spPr bwMode="auto">
            <a:xfrm>
              <a:off x="8559801" y="5940425"/>
              <a:ext cx="77788" cy="209550"/>
            </a:xfrm>
            <a:custGeom>
              <a:avLst/>
              <a:gdLst>
                <a:gd name="T0" fmla="*/ 43 w 49"/>
                <a:gd name="T1" fmla="*/ 5 h 132"/>
                <a:gd name="T2" fmla="*/ 35 w 49"/>
                <a:gd name="T3" fmla="*/ 0 h 132"/>
                <a:gd name="T4" fmla="*/ 26 w 49"/>
                <a:gd name="T5" fmla="*/ 0 h 132"/>
                <a:gd name="T6" fmla="*/ 21 w 49"/>
                <a:gd name="T7" fmla="*/ 2 h 132"/>
                <a:gd name="T8" fmla="*/ 3 w 49"/>
                <a:gd name="T9" fmla="*/ 20 h 132"/>
                <a:gd name="T10" fmla="*/ 1 w 49"/>
                <a:gd name="T11" fmla="*/ 23 h 132"/>
                <a:gd name="T12" fmla="*/ 3 w 49"/>
                <a:gd name="T13" fmla="*/ 28 h 132"/>
                <a:gd name="T14" fmla="*/ 6 w 49"/>
                <a:gd name="T15" fmla="*/ 30 h 132"/>
                <a:gd name="T16" fmla="*/ 9 w 49"/>
                <a:gd name="T17" fmla="*/ 28 h 132"/>
                <a:gd name="T18" fmla="*/ 26 w 49"/>
                <a:gd name="T19" fmla="*/ 11 h 132"/>
                <a:gd name="T20" fmla="*/ 29 w 49"/>
                <a:gd name="T21" fmla="*/ 10 h 132"/>
                <a:gd name="T22" fmla="*/ 36 w 49"/>
                <a:gd name="T23" fmla="*/ 13 h 132"/>
                <a:gd name="T24" fmla="*/ 39 w 49"/>
                <a:gd name="T25" fmla="*/ 20 h 132"/>
                <a:gd name="T26" fmla="*/ 39 w 49"/>
                <a:gd name="T27" fmla="*/ 54 h 132"/>
                <a:gd name="T28" fmla="*/ 39 w 49"/>
                <a:gd name="T29" fmla="*/ 60 h 132"/>
                <a:gd name="T30" fmla="*/ 36 w 49"/>
                <a:gd name="T31" fmla="*/ 63 h 132"/>
                <a:gd name="T32" fmla="*/ 30 w 49"/>
                <a:gd name="T33" fmla="*/ 63 h 132"/>
                <a:gd name="T34" fmla="*/ 26 w 49"/>
                <a:gd name="T35" fmla="*/ 69 h 132"/>
                <a:gd name="T36" fmla="*/ 26 w 49"/>
                <a:gd name="T37" fmla="*/ 80 h 132"/>
                <a:gd name="T38" fmla="*/ 26 w 49"/>
                <a:gd name="T39" fmla="*/ 117 h 132"/>
                <a:gd name="T40" fmla="*/ 24 w 49"/>
                <a:gd name="T41" fmla="*/ 120 h 132"/>
                <a:gd name="T42" fmla="*/ 21 w 49"/>
                <a:gd name="T43" fmla="*/ 123 h 132"/>
                <a:gd name="T44" fmla="*/ 18 w 49"/>
                <a:gd name="T45" fmla="*/ 123 h 132"/>
                <a:gd name="T46" fmla="*/ 17 w 49"/>
                <a:gd name="T47" fmla="*/ 123 h 132"/>
                <a:gd name="T48" fmla="*/ 10 w 49"/>
                <a:gd name="T49" fmla="*/ 117 h 132"/>
                <a:gd name="T50" fmla="*/ 10 w 49"/>
                <a:gd name="T51" fmla="*/ 108 h 132"/>
                <a:gd name="T52" fmla="*/ 9 w 49"/>
                <a:gd name="T53" fmla="*/ 105 h 132"/>
                <a:gd name="T54" fmla="*/ 4 w 49"/>
                <a:gd name="T55" fmla="*/ 103 h 132"/>
                <a:gd name="T56" fmla="*/ 0 w 49"/>
                <a:gd name="T57" fmla="*/ 109 h 132"/>
                <a:gd name="T58" fmla="*/ 0 w 49"/>
                <a:gd name="T59" fmla="*/ 118 h 132"/>
                <a:gd name="T60" fmla="*/ 1 w 49"/>
                <a:gd name="T61" fmla="*/ 125 h 132"/>
                <a:gd name="T62" fmla="*/ 9 w 49"/>
                <a:gd name="T63" fmla="*/ 131 h 132"/>
                <a:gd name="T64" fmla="*/ 13 w 49"/>
                <a:gd name="T65" fmla="*/ 132 h 132"/>
                <a:gd name="T66" fmla="*/ 20 w 49"/>
                <a:gd name="T67" fmla="*/ 132 h 132"/>
                <a:gd name="T68" fmla="*/ 30 w 49"/>
                <a:gd name="T69" fmla="*/ 129 h 132"/>
                <a:gd name="T70" fmla="*/ 35 w 49"/>
                <a:gd name="T71" fmla="*/ 117 h 132"/>
                <a:gd name="T72" fmla="*/ 35 w 49"/>
                <a:gd name="T73" fmla="*/ 77 h 132"/>
                <a:gd name="T74" fmla="*/ 35 w 49"/>
                <a:gd name="T75" fmla="*/ 74 h 132"/>
                <a:gd name="T76" fmla="*/ 39 w 49"/>
                <a:gd name="T77" fmla="*/ 72 h 132"/>
                <a:gd name="T78" fmla="*/ 47 w 49"/>
                <a:gd name="T79" fmla="*/ 68 h 132"/>
                <a:gd name="T80" fmla="*/ 49 w 49"/>
                <a:gd name="T81" fmla="*/ 14 h 132"/>
                <a:gd name="T82" fmla="*/ 46 w 49"/>
                <a:gd name="T83" fmla="*/ 10 h 132"/>
                <a:gd name="T84" fmla="*/ 43 w 49"/>
                <a:gd name="T85" fmla="*/ 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" h="132">
                  <a:moveTo>
                    <a:pt x="43" y="5"/>
                  </a:moveTo>
                  <a:lnTo>
                    <a:pt x="43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6" y="30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60"/>
                  </a:lnTo>
                  <a:lnTo>
                    <a:pt x="38" y="62"/>
                  </a:lnTo>
                  <a:lnTo>
                    <a:pt x="36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5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4" y="120"/>
                  </a:lnTo>
                  <a:lnTo>
                    <a:pt x="24" y="121"/>
                  </a:lnTo>
                  <a:lnTo>
                    <a:pt x="21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2" y="121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5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" y="125"/>
                  </a:lnTo>
                  <a:lnTo>
                    <a:pt x="4" y="128"/>
                  </a:lnTo>
                  <a:lnTo>
                    <a:pt x="9" y="131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6" y="132"/>
                  </a:lnTo>
                  <a:lnTo>
                    <a:pt x="30" y="129"/>
                  </a:lnTo>
                  <a:lnTo>
                    <a:pt x="33" y="123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9" y="72"/>
                  </a:lnTo>
                  <a:lnTo>
                    <a:pt x="44" y="71"/>
                  </a:lnTo>
                  <a:lnTo>
                    <a:pt x="47" y="68"/>
                  </a:lnTo>
                  <a:lnTo>
                    <a:pt x="49" y="63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6" y="10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0"/>
            <p:cNvSpPr>
              <a:spLocks noEditPoints="1"/>
            </p:cNvSpPr>
            <p:nvPr/>
          </p:nvSpPr>
          <p:spPr bwMode="auto">
            <a:xfrm>
              <a:off x="8372476" y="5743575"/>
              <a:ext cx="77788" cy="77788"/>
            </a:xfrm>
            <a:custGeom>
              <a:avLst/>
              <a:gdLst>
                <a:gd name="T0" fmla="*/ 17 w 49"/>
                <a:gd name="T1" fmla="*/ 48 h 49"/>
                <a:gd name="T2" fmla="*/ 17 w 49"/>
                <a:gd name="T3" fmla="*/ 48 h 49"/>
                <a:gd name="T4" fmla="*/ 24 w 49"/>
                <a:gd name="T5" fmla="*/ 49 h 49"/>
                <a:gd name="T6" fmla="*/ 32 w 49"/>
                <a:gd name="T7" fmla="*/ 49 h 49"/>
                <a:gd name="T8" fmla="*/ 39 w 49"/>
                <a:gd name="T9" fmla="*/ 45 h 49"/>
                <a:gd name="T10" fmla="*/ 46 w 49"/>
                <a:gd name="T11" fmla="*/ 39 h 49"/>
                <a:gd name="T12" fmla="*/ 46 w 49"/>
                <a:gd name="T13" fmla="*/ 39 h 49"/>
                <a:gd name="T14" fmla="*/ 49 w 49"/>
                <a:gd name="T15" fmla="*/ 33 h 49"/>
                <a:gd name="T16" fmla="*/ 49 w 49"/>
                <a:gd name="T17" fmla="*/ 25 h 49"/>
                <a:gd name="T18" fmla="*/ 47 w 49"/>
                <a:gd name="T19" fmla="*/ 17 h 49"/>
                <a:gd name="T20" fmla="*/ 44 w 49"/>
                <a:gd name="T21" fmla="*/ 10 h 49"/>
                <a:gd name="T22" fmla="*/ 44 w 49"/>
                <a:gd name="T23" fmla="*/ 10 h 49"/>
                <a:gd name="T24" fmla="*/ 41 w 49"/>
                <a:gd name="T25" fmla="*/ 7 h 49"/>
                <a:gd name="T26" fmla="*/ 36 w 49"/>
                <a:gd name="T27" fmla="*/ 3 h 49"/>
                <a:gd name="T28" fmla="*/ 29 w 49"/>
                <a:gd name="T29" fmla="*/ 0 h 49"/>
                <a:gd name="T30" fmla="*/ 21 w 49"/>
                <a:gd name="T31" fmla="*/ 0 h 49"/>
                <a:gd name="T32" fmla="*/ 21 w 49"/>
                <a:gd name="T33" fmla="*/ 0 h 49"/>
                <a:gd name="T34" fmla="*/ 18 w 49"/>
                <a:gd name="T35" fmla="*/ 2 h 49"/>
                <a:gd name="T36" fmla="*/ 18 w 49"/>
                <a:gd name="T37" fmla="*/ 2 h 49"/>
                <a:gd name="T38" fmla="*/ 12 w 49"/>
                <a:gd name="T39" fmla="*/ 5 h 49"/>
                <a:gd name="T40" fmla="*/ 6 w 49"/>
                <a:gd name="T41" fmla="*/ 10 h 49"/>
                <a:gd name="T42" fmla="*/ 1 w 49"/>
                <a:gd name="T43" fmla="*/ 16 h 49"/>
                <a:gd name="T44" fmla="*/ 0 w 49"/>
                <a:gd name="T45" fmla="*/ 23 h 49"/>
                <a:gd name="T46" fmla="*/ 0 w 49"/>
                <a:gd name="T47" fmla="*/ 23 h 49"/>
                <a:gd name="T48" fmla="*/ 1 w 49"/>
                <a:gd name="T49" fmla="*/ 33 h 49"/>
                <a:gd name="T50" fmla="*/ 4 w 49"/>
                <a:gd name="T51" fmla="*/ 39 h 49"/>
                <a:gd name="T52" fmla="*/ 9 w 49"/>
                <a:gd name="T53" fmla="*/ 45 h 49"/>
                <a:gd name="T54" fmla="*/ 17 w 49"/>
                <a:gd name="T55" fmla="*/ 48 h 49"/>
                <a:gd name="T56" fmla="*/ 17 w 49"/>
                <a:gd name="T57" fmla="*/ 48 h 49"/>
                <a:gd name="T58" fmla="*/ 24 w 49"/>
                <a:gd name="T59" fmla="*/ 11 h 49"/>
                <a:gd name="T60" fmla="*/ 24 w 49"/>
                <a:gd name="T61" fmla="*/ 11 h 49"/>
                <a:gd name="T62" fmla="*/ 30 w 49"/>
                <a:gd name="T63" fmla="*/ 11 h 49"/>
                <a:gd name="T64" fmla="*/ 35 w 49"/>
                <a:gd name="T65" fmla="*/ 14 h 49"/>
                <a:gd name="T66" fmla="*/ 38 w 49"/>
                <a:gd name="T67" fmla="*/ 20 h 49"/>
                <a:gd name="T68" fmla="*/ 39 w 49"/>
                <a:gd name="T69" fmla="*/ 25 h 49"/>
                <a:gd name="T70" fmla="*/ 39 w 49"/>
                <a:gd name="T71" fmla="*/ 25 h 49"/>
                <a:gd name="T72" fmla="*/ 38 w 49"/>
                <a:gd name="T73" fmla="*/ 31 h 49"/>
                <a:gd name="T74" fmla="*/ 35 w 49"/>
                <a:gd name="T75" fmla="*/ 36 h 49"/>
                <a:gd name="T76" fmla="*/ 30 w 49"/>
                <a:gd name="T77" fmla="*/ 39 h 49"/>
                <a:gd name="T78" fmla="*/ 24 w 49"/>
                <a:gd name="T79" fmla="*/ 40 h 49"/>
                <a:gd name="T80" fmla="*/ 24 w 49"/>
                <a:gd name="T81" fmla="*/ 40 h 49"/>
                <a:gd name="T82" fmla="*/ 20 w 49"/>
                <a:gd name="T83" fmla="*/ 39 h 49"/>
                <a:gd name="T84" fmla="*/ 13 w 49"/>
                <a:gd name="T85" fmla="*/ 36 h 49"/>
                <a:gd name="T86" fmla="*/ 10 w 49"/>
                <a:gd name="T87" fmla="*/ 31 h 49"/>
                <a:gd name="T88" fmla="*/ 10 w 49"/>
                <a:gd name="T89" fmla="*/ 25 h 49"/>
                <a:gd name="T90" fmla="*/ 10 w 49"/>
                <a:gd name="T91" fmla="*/ 25 h 49"/>
                <a:gd name="T92" fmla="*/ 10 w 49"/>
                <a:gd name="T93" fmla="*/ 20 h 49"/>
                <a:gd name="T94" fmla="*/ 13 w 49"/>
                <a:gd name="T95" fmla="*/ 14 h 49"/>
                <a:gd name="T96" fmla="*/ 20 w 49"/>
                <a:gd name="T97" fmla="*/ 11 h 49"/>
                <a:gd name="T98" fmla="*/ 24 w 49"/>
                <a:gd name="T99" fmla="*/ 11 h 49"/>
                <a:gd name="T100" fmla="*/ 24 w 49"/>
                <a:gd name="T10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" h="49">
                  <a:moveTo>
                    <a:pt x="17" y="48"/>
                  </a:moveTo>
                  <a:lnTo>
                    <a:pt x="17" y="48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9" y="45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9" y="33"/>
                  </a:lnTo>
                  <a:lnTo>
                    <a:pt x="49" y="25"/>
                  </a:lnTo>
                  <a:lnTo>
                    <a:pt x="47" y="17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6" y="10"/>
                  </a:lnTo>
                  <a:lnTo>
                    <a:pt x="1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3"/>
                  </a:lnTo>
                  <a:lnTo>
                    <a:pt x="4" y="39"/>
                  </a:lnTo>
                  <a:lnTo>
                    <a:pt x="9" y="45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8" y="20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8" y="31"/>
                  </a:lnTo>
                  <a:lnTo>
                    <a:pt x="35" y="36"/>
                  </a:lnTo>
                  <a:lnTo>
                    <a:pt x="30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0" y="39"/>
                  </a:lnTo>
                  <a:lnTo>
                    <a:pt x="13" y="36"/>
                  </a:lnTo>
                  <a:lnTo>
                    <a:pt x="10" y="3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3" y="14"/>
                  </a:lnTo>
                  <a:lnTo>
                    <a:pt x="20" y="11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1"/>
            <p:cNvSpPr>
              <a:spLocks noEditPoints="1"/>
            </p:cNvSpPr>
            <p:nvPr/>
          </p:nvSpPr>
          <p:spPr bwMode="auto">
            <a:xfrm>
              <a:off x="8372476" y="5853113"/>
              <a:ext cx="77788" cy="77788"/>
            </a:xfrm>
            <a:custGeom>
              <a:avLst/>
              <a:gdLst>
                <a:gd name="T0" fmla="*/ 49 w 49"/>
                <a:gd name="T1" fmla="*/ 25 h 49"/>
                <a:gd name="T2" fmla="*/ 49 w 49"/>
                <a:gd name="T3" fmla="*/ 25 h 49"/>
                <a:gd name="T4" fmla="*/ 49 w 49"/>
                <a:gd name="T5" fmla="*/ 20 h 49"/>
                <a:gd name="T6" fmla="*/ 47 w 49"/>
                <a:gd name="T7" fmla="*/ 16 h 49"/>
                <a:gd name="T8" fmla="*/ 43 w 49"/>
                <a:gd name="T9" fmla="*/ 8 h 49"/>
                <a:gd name="T10" fmla="*/ 35 w 49"/>
                <a:gd name="T11" fmla="*/ 2 h 49"/>
                <a:gd name="T12" fmla="*/ 30 w 49"/>
                <a:gd name="T13" fmla="*/ 2 h 49"/>
                <a:gd name="T14" fmla="*/ 24 w 49"/>
                <a:gd name="T15" fmla="*/ 0 h 49"/>
                <a:gd name="T16" fmla="*/ 24 w 49"/>
                <a:gd name="T17" fmla="*/ 0 h 49"/>
                <a:gd name="T18" fmla="*/ 20 w 49"/>
                <a:gd name="T19" fmla="*/ 0 h 49"/>
                <a:gd name="T20" fmla="*/ 15 w 49"/>
                <a:gd name="T21" fmla="*/ 2 h 49"/>
                <a:gd name="T22" fmla="*/ 10 w 49"/>
                <a:gd name="T23" fmla="*/ 5 h 49"/>
                <a:gd name="T24" fmla="*/ 7 w 49"/>
                <a:gd name="T25" fmla="*/ 8 h 49"/>
                <a:gd name="T26" fmla="*/ 4 w 49"/>
                <a:gd name="T27" fmla="*/ 11 h 49"/>
                <a:gd name="T28" fmla="*/ 1 w 49"/>
                <a:gd name="T29" fmla="*/ 16 h 49"/>
                <a:gd name="T30" fmla="*/ 1 w 49"/>
                <a:gd name="T31" fmla="*/ 20 h 49"/>
                <a:gd name="T32" fmla="*/ 0 w 49"/>
                <a:gd name="T33" fmla="*/ 25 h 49"/>
                <a:gd name="T34" fmla="*/ 0 w 49"/>
                <a:gd name="T35" fmla="*/ 25 h 49"/>
                <a:gd name="T36" fmla="*/ 1 w 49"/>
                <a:gd name="T37" fmla="*/ 31 h 49"/>
                <a:gd name="T38" fmla="*/ 1 w 49"/>
                <a:gd name="T39" fmla="*/ 36 h 49"/>
                <a:gd name="T40" fmla="*/ 4 w 49"/>
                <a:gd name="T41" fmla="*/ 39 h 49"/>
                <a:gd name="T42" fmla="*/ 7 w 49"/>
                <a:gd name="T43" fmla="*/ 43 h 49"/>
                <a:gd name="T44" fmla="*/ 10 w 49"/>
                <a:gd name="T45" fmla="*/ 46 h 49"/>
                <a:gd name="T46" fmla="*/ 15 w 49"/>
                <a:gd name="T47" fmla="*/ 48 h 49"/>
                <a:gd name="T48" fmla="*/ 20 w 49"/>
                <a:gd name="T49" fmla="*/ 49 h 49"/>
                <a:gd name="T50" fmla="*/ 24 w 49"/>
                <a:gd name="T51" fmla="*/ 49 h 49"/>
                <a:gd name="T52" fmla="*/ 24 w 49"/>
                <a:gd name="T53" fmla="*/ 49 h 49"/>
                <a:gd name="T54" fmla="*/ 30 w 49"/>
                <a:gd name="T55" fmla="*/ 49 h 49"/>
                <a:gd name="T56" fmla="*/ 35 w 49"/>
                <a:gd name="T57" fmla="*/ 48 h 49"/>
                <a:gd name="T58" fmla="*/ 38 w 49"/>
                <a:gd name="T59" fmla="*/ 46 h 49"/>
                <a:gd name="T60" fmla="*/ 43 w 49"/>
                <a:gd name="T61" fmla="*/ 43 h 49"/>
                <a:gd name="T62" fmla="*/ 46 w 49"/>
                <a:gd name="T63" fmla="*/ 39 h 49"/>
                <a:gd name="T64" fmla="*/ 47 w 49"/>
                <a:gd name="T65" fmla="*/ 36 h 49"/>
                <a:gd name="T66" fmla="*/ 49 w 49"/>
                <a:gd name="T67" fmla="*/ 29 h 49"/>
                <a:gd name="T68" fmla="*/ 49 w 49"/>
                <a:gd name="T69" fmla="*/ 25 h 49"/>
                <a:gd name="T70" fmla="*/ 49 w 49"/>
                <a:gd name="T71" fmla="*/ 25 h 49"/>
                <a:gd name="T72" fmla="*/ 24 w 49"/>
                <a:gd name="T73" fmla="*/ 40 h 49"/>
                <a:gd name="T74" fmla="*/ 24 w 49"/>
                <a:gd name="T75" fmla="*/ 40 h 49"/>
                <a:gd name="T76" fmla="*/ 18 w 49"/>
                <a:gd name="T77" fmla="*/ 39 h 49"/>
                <a:gd name="T78" fmla="*/ 13 w 49"/>
                <a:gd name="T79" fmla="*/ 36 h 49"/>
                <a:gd name="T80" fmla="*/ 10 w 49"/>
                <a:gd name="T81" fmla="*/ 31 h 49"/>
                <a:gd name="T82" fmla="*/ 10 w 49"/>
                <a:gd name="T83" fmla="*/ 25 h 49"/>
                <a:gd name="T84" fmla="*/ 10 w 49"/>
                <a:gd name="T85" fmla="*/ 25 h 49"/>
                <a:gd name="T86" fmla="*/ 10 w 49"/>
                <a:gd name="T87" fmla="*/ 19 h 49"/>
                <a:gd name="T88" fmla="*/ 15 w 49"/>
                <a:gd name="T89" fmla="*/ 14 h 49"/>
                <a:gd name="T90" fmla="*/ 20 w 49"/>
                <a:gd name="T91" fmla="*/ 11 h 49"/>
                <a:gd name="T92" fmla="*/ 24 w 49"/>
                <a:gd name="T93" fmla="*/ 11 h 49"/>
                <a:gd name="T94" fmla="*/ 24 w 49"/>
                <a:gd name="T95" fmla="*/ 11 h 49"/>
                <a:gd name="T96" fmla="*/ 30 w 49"/>
                <a:gd name="T97" fmla="*/ 11 h 49"/>
                <a:gd name="T98" fmla="*/ 35 w 49"/>
                <a:gd name="T99" fmla="*/ 16 h 49"/>
                <a:gd name="T100" fmla="*/ 38 w 49"/>
                <a:gd name="T101" fmla="*/ 20 h 49"/>
                <a:gd name="T102" fmla="*/ 39 w 49"/>
                <a:gd name="T103" fmla="*/ 25 h 49"/>
                <a:gd name="T104" fmla="*/ 39 w 49"/>
                <a:gd name="T105" fmla="*/ 25 h 49"/>
                <a:gd name="T106" fmla="*/ 38 w 49"/>
                <a:gd name="T107" fmla="*/ 31 h 49"/>
                <a:gd name="T108" fmla="*/ 35 w 49"/>
                <a:gd name="T109" fmla="*/ 36 h 49"/>
                <a:gd name="T110" fmla="*/ 30 w 49"/>
                <a:gd name="T111" fmla="*/ 39 h 49"/>
                <a:gd name="T112" fmla="*/ 24 w 49"/>
                <a:gd name="T113" fmla="*/ 40 h 49"/>
                <a:gd name="T114" fmla="*/ 24 w 49"/>
                <a:gd name="T11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lnTo>
                    <a:pt x="49" y="25"/>
                  </a:lnTo>
                  <a:lnTo>
                    <a:pt x="49" y="20"/>
                  </a:lnTo>
                  <a:lnTo>
                    <a:pt x="47" y="16"/>
                  </a:lnTo>
                  <a:lnTo>
                    <a:pt x="43" y="8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0" y="46"/>
                  </a:lnTo>
                  <a:lnTo>
                    <a:pt x="15" y="48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3" y="43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9" y="29"/>
                  </a:lnTo>
                  <a:lnTo>
                    <a:pt x="49" y="25"/>
                  </a:lnTo>
                  <a:lnTo>
                    <a:pt x="49" y="25"/>
                  </a:lnTo>
                  <a:close/>
                  <a:moveTo>
                    <a:pt x="24" y="40"/>
                  </a:moveTo>
                  <a:lnTo>
                    <a:pt x="24" y="40"/>
                  </a:lnTo>
                  <a:lnTo>
                    <a:pt x="18" y="39"/>
                  </a:lnTo>
                  <a:lnTo>
                    <a:pt x="13" y="36"/>
                  </a:lnTo>
                  <a:lnTo>
                    <a:pt x="10" y="3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19"/>
                  </a:lnTo>
                  <a:lnTo>
                    <a:pt x="15" y="14"/>
                  </a:lnTo>
                  <a:lnTo>
                    <a:pt x="20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0" y="11"/>
                  </a:lnTo>
                  <a:lnTo>
                    <a:pt x="35" y="16"/>
                  </a:lnTo>
                  <a:lnTo>
                    <a:pt x="38" y="20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8" y="31"/>
                  </a:lnTo>
                  <a:lnTo>
                    <a:pt x="35" y="36"/>
                  </a:lnTo>
                  <a:lnTo>
                    <a:pt x="30" y="39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2"/>
            <p:cNvSpPr>
              <a:spLocks noEditPoints="1"/>
            </p:cNvSpPr>
            <p:nvPr/>
          </p:nvSpPr>
          <p:spPr bwMode="auto">
            <a:xfrm>
              <a:off x="8529638" y="5853113"/>
              <a:ext cx="77788" cy="77788"/>
            </a:xfrm>
            <a:custGeom>
              <a:avLst/>
              <a:gdLst>
                <a:gd name="T0" fmla="*/ 25 w 49"/>
                <a:gd name="T1" fmla="*/ 49 h 49"/>
                <a:gd name="T2" fmla="*/ 25 w 49"/>
                <a:gd name="T3" fmla="*/ 49 h 49"/>
                <a:gd name="T4" fmla="*/ 29 w 49"/>
                <a:gd name="T5" fmla="*/ 49 h 49"/>
                <a:gd name="T6" fmla="*/ 34 w 49"/>
                <a:gd name="T7" fmla="*/ 48 h 49"/>
                <a:gd name="T8" fmla="*/ 39 w 49"/>
                <a:gd name="T9" fmla="*/ 46 h 49"/>
                <a:gd name="T10" fmla="*/ 42 w 49"/>
                <a:gd name="T11" fmla="*/ 43 h 49"/>
                <a:gd name="T12" fmla="*/ 45 w 49"/>
                <a:gd name="T13" fmla="*/ 39 h 49"/>
                <a:gd name="T14" fmla="*/ 46 w 49"/>
                <a:gd name="T15" fmla="*/ 36 h 49"/>
                <a:gd name="T16" fmla="*/ 48 w 49"/>
                <a:gd name="T17" fmla="*/ 31 h 49"/>
                <a:gd name="T18" fmla="*/ 49 w 49"/>
                <a:gd name="T19" fmla="*/ 25 h 49"/>
                <a:gd name="T20" fmla="*/ 49 w 49"/>
                <a:gd name="T21" fmla="*/ 25 h 49"/>
                <a:gd name="T22" fmla="*/ 48 w 49"/>
                <a:gd name="T23" fmla="*/ 20 h 49"/>
                <a:gd name="T24" fmla="*/ 46 w 49"/>
                <a:gd name="T25" fmla="*/ 16 h 49"/>
                <a:gd name="T26" fmla="*/ 45 w 49"/>
                <a:gd name="T27" fmla="*/ 11 h 49"/>
                <a:gd name="T28" fmla="*/ 42 w 49"/>
                <a:gd name="T29" fmla="*/ 8 h 49"/>
                <a:gd name="T30" fmla="*/ 39 w 49"/>
                <a:gd name="T31" fmla="*/ 5 h 49"/>
                <a:gd name="T32" fmla="*/ 34 w 49"/>
                <a:gd name="T33" fmla="*/ 2 h 49"/>
                <a:gd name="T34" fmla="*/ 29 w 49"/>
                <a:gd name="T35" fmla="*/ 2 h 49"/>
                <a:gd name="T36" fmla="*/ 25 w 49"/>
                <a:gd name="T37" fmla="*/ 0 h 49"/>
                <a:gd name="T38" fmla="*/ 25 w 49"/>
                <a:gd name="T39" fmla="*/ 0 h 49"/>
                <a:gd name="T40" fmla="*/ 19 w 49"/>
                <a:gd name="T41" fmla="*/ 0 h 49"/>
                <a:gd name="T42" fmla="*/ 14 w 49"/>
                <a:gd name="T43" fmla="*/ 2 h 49"/>
                <a:gd name="T44" fmla="*/ 6 w 49"/>
                <a:gd name="T45" fmla="*/ 8 h 49"/>
                <a:gd name="T46" fmla="*/ 2 w 49"/>
                <a:gd name="T47" fmla="*/ 16 h 49"/>
                <a:gd name="T48" fmla="*/ 0 w 49"/>
                <a:gd name="T49" fmla="*/ 20 h 49"/>
                <a:gd name="T50" fmla="*/ 0 w 49"/>
                <a:gd name="T51" fmla="*/ 25 h 49"/>
                <a:gd name="T52" fmla="*/ 0 w 49"/>
                <a:gd name="T53" fmla="*/ 25 h 49"/>
                <a:gd name="T54" fmla="*/ 0 w 49"/>
                <a:gd name="T55" fmla="*/ 29 h 49"/>
                <a:gd name="T56" fmla="*/ 2 w 49"/>
                <a:gd name="T57" fmla="*/ 34 h 49"/>
                <a:gd name="T58" fmla="*/ 3 w 49"/>
                <a:gd name="T59" fmla="*/ 39 h 49"/>
                <a:gd name="T60" fmla="*/ 6 w 49"/>
                <a:gd name="T61" fmla="*/ 43 h 49"/>
                <a:gd name="T62" fmla="*/ 11 w 49"/>
                <a:gd name="T63" fmla="*/ 46 h 49"/>
                <a:gd name="T64" fmla="*/ 14 w 49"/>
                <a:gd name="T65" fmla="*/ 48 h 49"/>
                <a:gd name="T66" fmla="*/ 19 w 49"/>
                <a:gd name="T67" fmla="*/ 49 h 49"/>
                <a:gd name="T68" fmla="*/ 25 w 49"/>
                <a:gd name="T69" fmla="*/ 49 h 49"/>
                <a:gd name="T70" fmla="*/ 25 w 49"/>
                <a:gd name="T71" fmla="*/ 49 h 49"/>
                <a:gd name="T72" fmla="*/ 25 w 49"/>
                <a:gd name="T73" fmla="*/ 11 h 49"/>
                <a:gd name="T74" fmla="*/ 25 w 49"/>
                <a:gd name="T75" fmla="*/ 11 h 49"/>
                <a:gd name="T76" fmla="*/ 29 w 49"/>
                <a:gd name="T77" fmla="*/ 11 h 49"/>
                <a:gd name="T78" fmla="*/ 34 w 49"/>
                <a:gd name="T79" fmla="*/ 14 h 49"/>
                <a:gd name="T80" fmla="*/ 37 w 49"/>
                <a:gd name="T81" fmla="*/ 20 h 49"/>
                <a:gd name="T82" fmla="*/ 39 w 49"/>
                <a:gd name="T83" fmla="*/ 25 h 49"/>
                <a:gd name="T84" fmla="*/ 39 w 49"/>
                <a:gd name="T85" fmla="*/ 25 h 49"/>
                <a:gd name="T86" fmla="*/ 39 w 49"/>
                <a:gd name="T87" fmla="*/ 31 h 49"/>
                <a:gd name="T88" fmla="*/ 34 w 49"/>
                <a:gd name="T89" fmla="*/ 36 h 49"/>
                <a:gd name="T90" fmla="*/ 29 w 49"/>
                <a:gd name="T91" fmla="*/ 39 h 49"/>
                <a:gd name="T92" fmla="*/ 25 w 49"/>
                <a:gd name="T93" fmla="*/ 40 h 49"/>
                <a:gd name="T94" fmla="*/ 25 w 49"/>
                <a:gd name="T95" fmla="*/ 40 h 49"/>
                <a:gd name="T96" fmla="*/ 19 w 49"/>
                <a:gd name="T97" fmla="*/ 39 h 49"/>
                <a:gd name="T98" fmla="*/ 14 w 49"/>
                <a:gd name="T99" fmla="*/ 36 h 49"/>
                <a:gd name="T100" fmla="*/ 11 w 49"/>
                <a:gd name="T101" fmla="*/ 31 h 49"/>
                <a:gd name="T102" fmla="*/ 9 w 49"/>
                <a:gd name="T103" fmla="*/ 25 h 49"/>
                <a:gd name="T104" fmla="*/ 9 w 49"/>
                <a:gd name="T105" fmla="*/ 25 h 49"/>
                <a:gd name="T106" fmla="*/ 11 w 49"/>
                <a:gd name="T107" fmla="*/ 20 h 49"/>
                <a:gd name="T108" fmla="*/ 14 w 49"/>
                <a:gd name="T109" fmla="*/ 16 h 49"/>
                <a:gd name="T110" fmla="*/ 19 w 49"/>
                <a:gd name="T111" fmla="*/ 11 h 49"/>
                <a:gd name="T112" fmla="*/ 25 w 49"/>
                <a:gd name="T113" fmla="*/ 11 h 49"/>
                <a:gd name="T114" fmla="*/ 25 w 49"/>
                <a:gd name="T11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25" y="49"/>
                  </a:lnTo>
                  <a:lnTo>
                    <a:pt x="29" y="49"/>
                  </a:lnTo>
                  <a:lnTo>
                    <a:pt x="34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5" y="39"/>
                  </a:lnTo>
                  <a:lnTo>
                    <a:pt x="46" y="36"/>
                  </a:lnTo>
                  <a:lnTo>
                    <a:pt x="48" y="31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0"/>
                  </a:lnTo>
                  <a:lnTo>
                    <a:pt x="46" y="16"/>
                  </a:lnTo>
                  <a:lnTo>
                    <a:pt x="45" y="11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3" y="39"/>
                  </a:lnTo>
                  <a:lnTo>
                    <a:pt x="6" y="43"/>
                  </a:lnTo>
                  <a:lnTo>
                    <a:pt x="11" y="46"/>
                  </a:lnTo>
                  <a:lnTo>
                    <a:pt x="14" y="48"/>
                  </a:lnTo>
                  <a:lnTo>
                    <a:pt x="19" y="49"/>
                  </a:lnTo>
                  <a:lnTo>
                    <a:pt x="25" y="49"/>
                  </a:lnTo>
                  <a:lnTo>
                    <a:pt x="25" y="49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9" y="11"/>
                  </a:lnTo>
                  <a:lnTo>
                    <a:pt x="34" y="14"/>
                  </a:lnTo>
                  <a:lnTo>
                    <a:pt x="37" y="20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4" y="36"/>
                  </a:lnTo>
                  <a:lnTo>
                    <a:pt x="29" y="39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19" y="39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0"/>
                  </a:lnTo>
                  <a:lnTo>
                    <a:pt x="14" y="16"/>
                  </a:lnTo>
                  <a:lnTo>
                    <a:pt x="19" y="11"/>
                  </a:lnTo>
                  <a:lnTo>
                    <a:pt x="25" y="11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3"/>
            <p:cNvSpPr>
              <a:spLocks noEditPoints="1"/>
            </p:cNvSpPr>
            <p:nvPr/>
          </p:nvSpPr>
          <p:spPr bwMode="auto">
            <a:xfrm>
              <a:off x="8216901" y="5853113"/>
              <a:ext cx="77788" cy="77788"/>
            </a:xfrm>
            <a:custGeom>
              <a:avLst/>
              <a:gdLst>
                <a:gd name="T0" fmla="*/ 24 w 49"/>
                <a:gd name="T1" fmla="*/ 49 h 49"/>
                <a:gd name="T2" fmla="*/ 24 w 49"/>
                <a:gd name="T3" fmla="*/ 49 h 49"/>
                <a:gd name="T4" fmla="*/ 29 w 49"/>
                <a:gd name="T5" fmla="*/ 49 h 49"/>
                <a:gd name="T6" fmla="*/ 33 w 49"/>
                <a:gd name="T7" fmla="*/ 48 h 49"/>
                <a:gd name="T8" fmla="*/ 38 w 49"/>
                <a:gd name="T9" fmla="*/ 46 h 49"/>
                <a:gd name="T10" fmla="*/ 41 w 49"/>
                <a:gd name="T11" fmla="*/ 43 h 49"/>
                <a:gd name="T12" fmla="*/ 44 w 49"/>
                <a:gd name="T13" fmla="*/ 39 h 49"/>
                <a:gd name="T14" fmla="*/ 47 w 49"/>
                <a:gd name="T15" fmla="*/ 36 h 49"/>
                <a:gd name="T16" fmla="*/ 49 w 49"/>
                <a:gd name="T17" fmla="*/ 31 h 49"/>
                <a:gd name="T18" fmla="*/ 49 w 49"/>
                <a:gd name="T19" fmla="*/ 25 h 49"/>
                <a:gd name="T20" fmla="*/ 49 w 49"/>
                <a:gd name="T21" fmla="*/ 25 h 49"/>
                <a:gd name="T22" fmla="*/ 49 w 49"/>
                <a:gd name="T23" fmla="*/ 20 h 49"/>
                <a:gd name="T24" fmla="*/ 47 w 49"/>
                <a:gd name="T25" fmla="*/ 16 h 49"/>
                <a:gd name="T26" fmla="*/ 44 w 49"/>
                <a:gd name="T27" fmla="*/ 11 h 49"/>
                <a:gd name="T28" fmla="*/ 41 w 49"/>
                <a:gd name="T29" fmla="*/ 8 h 49"/>
                <a:gd name="T30" fmla="*/ 38 w 49"/>
                <a:gd name="T31" fmla="*/ 5 h 49"/>
                <a:gd name="T32" fmla="*/ 33 w 49"/>
                <a:gd name="T33" fmla="*/ 2 h 49"/>
                <a:gd name="T34" fmla="*/ 29 w 49"/>
                <a:gd name="T35" fmla="*/ 0 h 49"/>
                <a:gd name="T36" fmla="*/ 24 w 49"/>
                <a:gd name="T37" fmla="*/ 0 h 49"/>
                <a:gd name="T38" fmla="*/ 24 w 49"/>
                <a:gd name="T39" fmla="*/ 0 h 49"/>
                <a:gd name="T40" fmla="*/ 19 w 49"/>
                <a:gd name="T41" fmla="*/ 2 h 49"/>
                <a:gd name="T42" fmla="*/ 15 w 49"/>
                <a:gd name="T43" fmla="*/ 2 h 49"/>
                <a:gd name="T44" fmla="*/ 6 w 49"/>
                <a:gd name="T45" fmla="*/ 8 h 49"/>
                <a:gd name="T46" fmla="*/ 3 w 49"/>
                <a:gd name="T47" fmla="*/ 11 h 49"/>
                <a:gd name="T48" fmla="*/ 1 w 49"/>
                <a:gd name="T49" fmla="*/ 16 h 49"/>
                <a:gd name="T50" fmla="*/ 0 w 49"/>
                <a:gd name="T51" fmla="*/ 20 h 49"/>
                <a:gd name="T52" fmla="*/ 0 w 49"/>
                <a:gd name="T53" fmla="*/ 25 h 49"/>
                <a:gd name="T54" fmla="*/ 0 w 49"/>
                <a:gd name="T55" fmla="*/ 25 h 49"/>
                <a:gd name="T56" fmla="*/ 0 w 49"/>
                <a:gd name="T57" fmla="*/ 31 h 49"/>
                <a:gd name="T58" fmla="*/ 1 w 49"/>
                <a:gd name="T59" fmla="*/ 36 h 49"/>
                <a:gd name="T60" fmla="*/ 7 w 49"/>
                <a:gd name="T61" fmla="*/ 43 h 49"/>
                <a:gd name="T62" fmla="*/ 15 w 49"/>
                <a:gd name="T63" fmla="*/ 48 h 49"/>
                <a:gd name="T64" fmla="*/ 19 w 49"/>
                <a:gd name="T65" fmla="*/ 49 h 49"/>
                <a:gd name="T66" fmla="*/ 24 w 49"/>
                <a:gd name="T67" fmla="*/ 49 h 49"/>
                <a:gd name="T68" fmla="*/ 24 w 49"/>
                <a:gd name="T69" fmla="*/ 49 h 49"/>
                <a:gd name="T70" fmla="*/ 24 w 49"/>
                <a:gd name="T71" fmla="*/ 11 h 49"/>
                <a:gd name="T72" fmla="*/ 24 w 49"/>
                <a:gd name="T73" fmla="*/ 11 h 49"/>
                <a:gd name="T74" fmla="*/ 30 w 49"/>
                <a:gd name="T75" fmla="*/ 11 h 49"/>
                <a:gd name="T76" fmla="*/ 35 w 49"/>
                <a:gd name="T77" fmla="*/ 16 h 49"/>
                <a:gd name="T78" fmla="*/ 38 w 49"/>
                <a:gd name="T79" fmla="*/ 20 h 49"/>
                <a:gd name="T80" fmla="*/ 39 w 49"/>
                <a:gd name="T81" fmla="*/ 25 h 49"/>
                <a:gd name="T82" fmla="*/ 39 w 49"/>
                <a:gd name="T83" fmla="*/ 25 h 49"/>
                <a:gd name="T84" fmla="*/ 38 w 49"/>
                <a:gd name="T85" fmla="*/ 31 h 49"/>
                <a:gd name="T86" fmla="*/ 35 w 49"/>
                <a:gd name="T87" fmla="*/ 36 h 49"/>
                <a:gd name="T88" fmla="*/ 30 w 49"/>
                <a:gd name="T89" fmla="*/ 39 h 49"/>
                <a:gd name="T90" fmla="*/ 24 w 49"/>
                <a:gd name="T91" fmla="*/ 40 h 49"/>
                <a:gd name="T92" fmla="*/ 24 w 49"/>
                <a:gd name="T93" fmla="*/ 40 h 49"/>
                <a:gd name="T94" fmla="*/ 18 w 49"/>
                <a:gd name="T95" fmla="*/ 39 h 49"/>
                <a:gd name="T96" fmla="*/ 13 w 49"/>
                <a:gd name="T97" fmla="*/ 36 h 49"/>
                <a:gd name="T98" fmla="*/ 10 w 49"/>
                <a:gd name="T99" fmla="*/ 31 h 49"/>
                <a:gd name="T100" fmla="*/ 9 w 49"/>
                <a:gd name="T101" fmla="*/ 25 h 49"/>
                <a:gd name="T102" fmla="*/ 9 w 49"/>
                <a:gd name="T103" fmla="*/ 25 h 49"/>
                <a:gd name="T104" fmla="*/ 10 w 49"/>
                <a:gd name="T105" fmla="*/ 20 h 49"/>
                <a:gd name="T106" fmla="*/ 13 w 49"/>
                <a:gd name="T107" fmla="*/ 14 h 49"/>
                <a:gd name="T108" fmla="*/ 18 w 49"/>
                <a:gd name="T109" fmla="*/ 11 h 49"/>
                <a:gd name="T110" fmla="*/ 24 w 49"/>
                <a:gd name="T111" fmla="*/ 11 h 49"/>
                <a:gd name="T112" fmla="*/ 24 w 49"/>
                <a:gd name="T11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lnTo>
                    <a:pt x="24" y="49"/>
                  </a:lnTo>
                  <a:lnTo>
                    <a:pt x="29" y="49"/>
                  </a:lnTo>
                  <a:lnTo>
                    <a:pt x="33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4" y="39"/>
                  </a:lnTo>
                  <a:lnTo>
                    <a:pt x="47" y="36"/>
                  </a:lnTo>
                  <a:lnTo>
                    <a:pt x="49" y="31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0"/>
                  </a:lnTo>
                  <a:lnTo>
                    <a:pt x="47" y="16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7" y="43"/>
                  </a:lnTo>
                  <a:lnTo>
                    <a:pt x="15" y="48"/>
                  </a:lnTo>
                  <a:lnTo>
                    <a:pt x="19" y="49"/>
                  </a:lnTo>
                  <a:lnTo>
                    <a:pt x="24" y="49"/>
                  </a:lnTo>
                  <a:lnTo>
                    <a:pt x="24" y="49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30" y="11"/>
                  </a:lnTo>
                  <a:lnTo>
                    <a:pt x="35" y="16"/>
                  </a:lnTo>
                  <a:lnTo>
                    <a:pt x="38" y="20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8" y="31"/>
                  </a:lnTo>
                  <a:lnTo>
                    <a:pt x="35" y="36"/>
                  </a:lnTo>
                  <a:lnTo>
                    <a:pt x="30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8" y="39"/>
                  </a:lnTo>
                  <a:lnTo>
                    <a:pt x="13" y="36"/>
                  </a:lnTo>
                  <a:lnTo>
                    <a:pt x="10" y="3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0" y="20"/>
                  </a:lnTo>
                  <a:lnTo>
                    <a:pt x="13" y="14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64"/>
            <p:cNvSpPr>
              <a:spLocks noEditPoints="1"/>
            </p:cNvSpPr>
            <p:nvPr/>
          </p:nvSpPr>
          <p:spPr bwMode="auto">
            <a:xfrm>
              <a:off x="8294688" y="5910263"/>
              <a:ext cx="77788" cy="77788"/>
            </a:xfrm>
            <a:custGeom>
              <a:avLst/>
              <a:gdLst>
                <a:gd name="T0" fmla="*/ 24 w 49"/>
                <a:gd name="T1" fmla="*/ 49 h 49"/>
                <a:gd name="T2" fmla="*/ 24 w 49"/>
                <a:gd name="T3" fmla="*/ 49 h 49"/>
                <a:gd name="T4" fmla="*/ 29 w 49"/>
                <a:gd name="T5" fmla="*/ 49 h 49"/>
                <a:gd name="T6" fmla="*/ 33 w 49"/>
                <a:gd name="T7" fmla="*/ 47 h 49"/>
                <a:gd name="T8" fmla="*/ 41 w 49"/>
                <a:gd name="T9" fmla="*/ 41 h 49"/>
                <a:gd name="T10" fmla="*/ 44 w 49"/>
                <a:gd name="T11" fmla="*/ 38 h 49"/>
                <a:gd name="T12" fmla="*/ 47 w 49"/>
                <a:gd name="T13" fmla="*/ 33 h 49"/>
                <a:gd name="T14" fmla="*/ 49 w 49"/>
                <a:gd name="T15" fmla="*/ 29 h 49"/>
                <a:gd name="T16" fmla="*/ 49 w 49"/>
                <a:gd name="T17" fmla="*/ 24 h 49"/>
                <a:gd name="T18" fmla="*/ 49 w 49"/>
                <a:gd name="T19" fmla="*/ 24 h 49"/>
                <a:gd name="T20" fmla="*/ 49 w 49"/>
                <a:gd name="T21" fmla="*/ 19 h 49"/>
                <a:gd name="T22" fmla="*/ 47 w 49"/>
                <a:gd name="T23" fmla="*/ 15 h 49"/>
                <a:gd name="T24" fmla="*/ 44 w 49"/>
                <a:gd name="T25" fmla="*/ 10 h 49"/>
                <a:gd name="T26" fmla="*/ 43 w 49"/>
                <a:gd name="T27" fmla="*/ 6 h 49"/>
                <a:gd name="T28" fmla="*/ 38 w 49"/>
                <a:gd name="T29" fmla="*/ 4 h 49"/>
                <a:gd name="T30" fmla="*/ 33 w 49"/>
                <a:gd name="T31" fmla="*/ 1 h 49"/>
                <a:gd name="T32" fmla="*/ 29 w 49"/>
                <a:gd name="T33" fmla="*/ 0 h 49"/>
                <a:gd name="T34" fmla="*/ 24 w 49"/>
                <a:gd name="T35" fmla="*/ 0 h 49"/>
                <a:gd name="T36" fmla="*/ 24 w 49"/>
                <a:gd name="T37" fmla="*/ 0 h 49"/>
                <a:gd name="T38" fmla="*/ 20 w 49"/>
                <a:gd name="T39" fmla="*/ 0 h 49"/>
                <a:gd name="T40" fmla="*/ 15 w 49"/>
                <a:gd name="T41" fmla="*/ 1 h 49"/>
                <a:gd name="T42" fmla="*/ 10 w 49"/>
                <a:gd name="T43" fmla="*/ 4 h 49"/>
                <a:gd name="T44" fmla="*/ 7 w 49"/>
                <a:gd name="T45" fmla="*/ 6 h 49"/>
                <a:gd name="T46" fmla="*/ 4 w 49"/>
                <a:gd name="T47" fmla="*/ 10 h 49"/>
                <a:gd name="T48" fmla="*/ 1 w 49"/>
                <a:gd name="T49" fmla="*/ 15 h 49"/>
                <a:gd name="T50" fmla="*/ 0 w 49"/>
                <a:gd name="T51" fmla="*/ 19 h 49"/>
                <a:gd name="T52" fmla="*/ 0 w 49"/>
                <a:gd name="T53" fmla="*/ 24 h 49"/>
                <a:gd name="T54" fmla="*/ 0 w 49"/>
                <a:gd name="T55" fmla="*/ 24 h 49"/>
                <a:gd name="T56" fmla="*/ 0 w 49"/>
                <a:gd name="T57" fmla="*/ 29 h 49"/>
                <a:gd name="T58" fmla="*/ 1 w 49"/>
                <a:gd name="T59" fmla="*/ 33 h 49"/>
                <a:gd name="T60" fmla="*/ 4 w 49"/>
                <a:gd name="T61" fmla="*/ 38 h 49"/>
                <a:gd name="T62" fmla="*/ 7 w 49"/>
                <a:gd name="T63" fmla="*/ 41 h 49"/>
                <a:gd name="T64" fmla="*/ 10 w 49"/>
                <a:gd name="T65" fmla="*/ 44 h 49"/>
                <a:gd name="T66" fmla="*/ 15 w 49"/>
                <a:gd name="T67" fmla="*/ 47 h 49"/>
                <a:gd name="T68" fmla="*/ 20 w 49"/>
                <a:gd name="T69" fmla="*/ 49 h 49"/>
                <a:gd name="T70" fmla="*/ 24 w 49"/>
                <a:gd name="T71" fmla="*/ 49 h 49"/>
                <a:gd name="T72" fmla="*/ 24 w 49"/>
                <a:gd name="T73" fmla="*/ 49 h 49"/>
                <a:gd name="T74" fmla="*/ 24 w 49"/>
                <a:gd name="T75" fmla="*/ 9 h 49"/>
                <a:gd name="T76" fmla="*/ 24 w 49"/>
                <a:gd name="T77" fmla="*/ 9 h 49"/>
                <a:gd name="T78" fmla="*/ 30 w 49"/>
                <a:gd name="T79" fmla="*/ 10 h 49"/>
                <a:gd name="T80" fmla="*/ 35 w 49"/>
                <a:gd name="T81" fmla="*/ 13 h 49"/>
                <a:gd name="T82" fmla="*/ 38 w 49"/>
                <a:gd name="T83" fmla="*/ 18 h 49"/>
                <a:gd name="T84" fmla="*/ 39 w 49"/>
                <a:gd name="T85" fmla="*/ 24 h 49"/>
                <a:gd name="T86" fmla="*/ 39 w 49"/>
                <a:gd name="T87" fmla="*/ 24 h 49"/>
                <a:gd name="T88" fmla="*/ 38 w 49"/>
                <a:gd name="T89" fmla="*/ 30 h 49"/>
                <a:gd name="T90" fmla="*/ 35 w 49"/>
                <a:gd name="T91" fmla="*/ 35 h 49"/>
                <a:gd name="T92" fmla="*/ 30 w 49"/>
                <a:gd name="T93" fmla="*/ 38 h 49"/>
                <a:gd name="T94" fmla="*/ 24 w 49"/>
                <a:gd name="T95" fmla="*/ 38 h 49"/>
                <a:gd name="T96" fmla="*/ 24 w 49"/>
                <a:gd name="T97" fmla="*/ 38 h 49"/>
                <a:gd name="T98" fmla="*/ 18 w 49"/>
                <a:gd name="T99" fmla="*/ 38 h 49"/>
                <a:gd name="T100" fmla="*/ 13 w 49"/>
                <a:gd name="T101" fmla="*/ 35 h 49"/>
                <a:gd name="T102" fmla="*/ 10 w 49"/>
                <a:gd name="T103" fmla="*/ 30 h 49"/>
                <a:gd name="T104" fmla="*/ 9 w 49"/>
                <a:gd name="T105" fmla="*/ 24 h 49"/>
                <a:gd name="T106" fmla="*/ 9 w 49"/>
                <a:gd name="T107" fmla="*/ 24 h 49"/>
                <a:gd name="T108" fmla="*/ 10 w 49"/>
                <a:gd name="T109" fmla="*/ 18 h 49"/>
                <a:gd name="T110" fmla="*/ 13 w 49"/>
                <a:gd name="T111" fmla="*/ 13 h 49"/>
                <a:gd name="T112" fmla="*/ 18 w 49"/>
                <a:gd name="T113" fmla="*/ 10 h 49"/>
                <a:gd name="T114" fmla="*/ 24 w 49"/>
                <a:gd name="T115" fmla="*/ 9 h 49"/>
                <a:gd name="T116" fmla="*/ 24 w 49"/>
                <a:gd name="T117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lnTo>
                    <a:pt x="24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41" y="41"/>
                  </a:lnTo>
                  <a:lnTo>
                    <a:pt x="44" y="38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19"/>
                  </a:lnTo>
                  <a:lnTo>
                    <a:pt x="47" y="15"/>
                  </a:lnTo>
                  <a:lnTo>
                    <a:pt x="44" y="10"/>
                  </a:lnTo>
                  <a:lnTo>
                    <a:pt x="43" y="6"/>
                  </a:lnTo>
                  <a:lnTo>
                    <a:pt x="38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4" y="4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30" y="10"/>
                  </a:lnTo>
                  <a:lnTo>
                    <a:pt x="35" y="13"/>
                  </a:lnTo>
                  <a:lnTo>
                    <a:pt x="38" y="18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10" y="30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18" y="10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65"/>
            <p:cNvSpPr>
              <a:spLocks noEditPoints="1"/>
            </p:cNvSpPr>
            <p:nvPr/>
          </p:nvSpPr>
          <p:spPr bwMode="auto">
            <a:xfrm>
              <a:off x="8450263" y="5910263"/>
              <a:ext cx="79375" cy="77788"/>
            </a:xfrm>
            <a:custGeom>
              <a:avLst/>
              <a:gdLst>
                <a:gd name="T0" fmla="*/ 24 w 50"/>
                <a:gd name="T1" fmla="*/ 49 h 49"/>
                <a:gd name="T2" fmla="*/ 24 w 50"/>
                <a:gd name="T3" fmla="*/ 49 h 49"/>
                <a:gd name="T4" fmla="*/ 30 w 50"/>
                <a:gd name="T5" fmla="*/ 49 h 49"/>
                <a:gd name="T6" fmla="*/ 35 w 50"/>
                <a:gd name="T7" fmla="*/ 47 h 49"/>
                <a:gd name="T8" fmla="*/ 38 w 50"/>
                <a:gd name="T9" fmla="*/ 44 h 49"/>
                <a:gd name="T10" fmla="*/ 43 w 50"/>
                <a:gd name="T11" fmla="*/ 41 h 49"/>
                <a:gd name="T12" fmla="*/ 46 w 50"/>
                <a:gd name="T13" fmla="*/ 38 h 49"/>
                <a:gd name="T14" fmla="*/ 47 w 50"/>
                <a:gd name="T15" fmla="*/ 33 h 49"/>
                <a:gd name="T16" fmla="*/ 49 w 50"/>
                <a:gd name="T17" fmla="*/ 29 h 49"/>
                <a:gd name="T18" fmla="*/ 50 w 50"/>
                <a:gd name="T19" fmla="*/ 24 h 49"/>
                <a:gd name="T20" fmla="*/ 50 w 50"/>
                <a:gd name="T21" fmla="*/ 24 h 49"/>
                <a:gd name="T22" fmla="*/ 49 w 50"/>
                <a:gd name="T23" fmla="*/ 19 h 49"/>
                <a:gd name="T24" fmla="*/ 47 w 50"/>
                <a:gd name="T25" fmla="*/ 15 h 49"/>
                <a:gd name="T26" fmla="*/ 43 w 50"/>
                <a:gd name="T27" fmla="*/ 6 h 49"/>
                <a:gd name="T28" fmla="*/ 35 w 50"/>
                <a:gd name="T29" fmla="*/ 1 h 49"/>
                <a:gd name="T30" fmla="*/ 30 w 50"/>
                <a:gd name="T31" fmla="*/ 0 h 49"/>
                <a:gd name="T32" fmla="*/ 26 w 50"/>
                <a:gd name="T33" fmla="*/ 0 h 49"/>
                <a:gd name="T34" fmla="*/ 26 w 50"/>
                <a:gd name="T35" fmla="*/ 0 h 49"/>
                <a:gd name="T36" fmla="*/ 20 w 50"/>
                <a:gd name="T37" fmla="*/ 0 h 49"/>
                <a:gd name="T38" fmla="*/ 15 w 50"/>
                <a:gd name="T39" fmla="*/ 1 h 49"/>
                <a:gd name="T40" fmla="*/ 10 w 50"/>
                <a:gd name="T41" fmla="*/ 3 h 49"/>
                <a:gd name="T42" fmla="*/ 7 w 50"/>
                <a:gd name="T43" fmla="*/ 6 h 49"/>
                <a:gd name="T44" fmla="*/ 4 w 50"/>
                <a:gd name="T45" fmla="*/ 10 h 49"/>
                <a:gd name="T46" fmla="*/ 3 w 50"/>
                <a:gd name="T47" fmla="*/ 13 h 49"/>
                <a:gd name="T48" fmla="*/ 1 w 50"/>
                <a:gd name="T49" fmla="*/ 18 h 49"/>
                <a:gd name="T50" fmla="*/ 0 w 50"/>
                <a:gd name="T51" fmla="*/ 24 h 49"/>
                <a:gd name="T52" fmla="*/ 0 w 50"/>
                <a:gd name="T53" fmla="*/ 24 h 49"/>
                <a:gd name="T54" fmla="*/ 1 w 50"/>
                <a:gd name="T55" fmla="*/ 29 h 49"/>
                <a:gd name="T56" fmla="*/ 3 w 50"/>
                <a:gd name="T57" fmla="*/ 33 h 49"/>
                <a:gd name="T58" fmla="*/ 4 w 50"/>
                <a:gd name="T59" fmla="*/ 38 h 49"/>
                <a:gd name="T60" fmla="*/ 7 w 50"/>
                <a:gd name="T61" fmla="*/ 41 h 49"/>
                <a:gd name="T62" fmla="*/ 10 w 50"/>
                <a:gd name="T63" fmla="*/ 44 h 49"/>
                <a:gd name="T64" fmla="*/ 15 w 50"/>
                <a:gd name="T65" fmla="*/ 47 h 49"/>
                <a:gd name="T66" fmla="*/ 20 w 50"/>
                <a:gd name="T67" fmla="*/ 49 h 49"/>
                <a:gd name="T68" fmla="*/ 24 w 50"/>
                <a:gd name="T69" fmla="*/ 49 h 49"/>
                <a:gd name="T70" fmla="*/ 24 w 50"/>
                <a:gd name="T71" fmla="*/ 49 h 49"/>
                <a:gd name="T72" fmla="*/ 24 w 50"/>
                <a:gd name="T73" fmla="*/ 9 h 49"/>
                <a:gd name="T74" fmla="*/ 24 w 50"/>
                <a:gd name="T75" fmla="*/ 9 h 49"/>
                <a:gd name="T76" fmla="*/ 30 w 50"/>
                <a:gd name="T77" fmla="*/ 10 h 49"/>
                <a:gd name="T78" fmla="*/ 35 w 50"/>
                <a:gd name="T79" fmla="*/ 13 h 49"/>
                <a:gd name="T80" fmla="*/ 38 w 50"/>
                <a:gd name="T81" fmla="*/ 18 h 49"/>
                <a:gd name="T82" fmla="*/ 40 w 50"/>
                <a:gd name="T83" fmla="*/ 24 h 49"/>
                <a:gd name="T84" fmla="*/ 40 w 50"/>
                <a:gd name="T85" fmla="*/ 24 h 49"/>
                <a:gd name="T86" fmla="*/ 38 w 50"/>
                <a:gd name="T87" fmla="*/ 30 h 49"/>
                <a:gd name="T88" fmla="*/ 35 w 50"/>
                <a:gd name="T89" fmla="*/ 35 h 49"/>
                <a:gd name="T90" fmla="*/ 30 w 50"/>
                <a:gd name="T91" fmla="*/ 38 h 49"/>
                <a:gd name="T92" fmla="*/ 24 w 50"/>
                <a:gd name="T93" fmla="*/ 38 h 49"/>
                <a:gd name="T94" fmla="*/ 24 w 50"/>
                <a:gd name="T95" fmla="*/ 38 h 49"/>
                <a:gd name="T96" fmla="*/ 20 w 50"/>
                <a:gd name="T97" fmla="*/ 38 h 49"/>
                <a:gd name="T98" fmla="*/ 15 w 50"/>
                <a:gd name="T99" fmla="*/ 35 h 49"/>
                <a:gd name="T100" fmla="*/ 12 w 50"/>
                <a:gd name="T101" fmla="*/ 30 h 49"/>
                <a:gd name="T102" fmla="*/ 10 w 50"/>
                <a:gd name="T103" fmla="*/ 24 h 49"/>
                <a:gd name="T104" fmla="*/ 10 w 50"/>
                <a:gd name="T105" fmla="*/ 24 h 49"/>
                <a:gd name="T106" fmla="*/ 12 w 50"/>
                <a:gd name="T107" fmla="*/ 18 h 49"/>
                <a:gd name="T108" fmla="*/ 15 w 50"/>
                <a:gd name="T109" fmla="*/ 13 h 49"/>
                <a:gd name="T110" fmla="*/ 20 w 50"/>
                <a:gd name="T111" fmla="*/ 10 h 49"/>
                <a:gd name="T112" fmla="*/ 24 w 50"/>
                <a:gd name="T113" fmla="*/ 9 h 49"/>
                <a:gd name="T114" fmla="*/ 24 w 50"/>
                <a:gd name="T11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" h="49">
                  <a:moveTo>
                    <a:pt x="24" y="49"/>
                  </a:moveTo>
                  <a:lnTo>
                    <a:pt x="24" y="49"/>
                  </a:lnTo>
                  <a:lnTo>
                    <a:pt x="30" y="49"/>
                  </a:lnTo>
                  <a:lnTo>
                    <a:pt x="35" y="47"/>
                  </a:lnTo>
                  <a:lnTo>
                    <a:pt x="38" y="44"/>
                  </a:lnTo>
                  <a:lnTo>
                    <a:pt x="43" y="41"/>
                  </a:lnTo>
                  <a:lnTo>
                    <a:pt x="46" y="38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9" y="19"/>
                  </a:lnTo>
                  <a:lnTo>
                    <a:pt x="47" y="15"/>
                  </a:lnTo>
                  <a:lnTo>
                    <a:pt x="43" y="6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4" y="4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30" y="10"/>
                  </a:lnTo>
                  <a:lnTo>
                    <a:pt x="35" y="13"/>
                  </a:lnTo>
                  <a:lnTo>
                    <a:pt x="38" y="1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5" y="35"/>
                  </a:lnTo>
                  <a:lnTo>
                    <a:pt x="12" y="30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6"/>
            <p:cNvSpPr>
              <a:spLocks noEditPoints="1"/>
            </p:cNvSpPr>
            <p:nvPr/>
          </p:nvSpPr>
          <p:spPr bwMode="auto">
            <a:xfrm>
              <a:off x="8294688" y="5800725"/>
              <a:ext cx="77788" cy="77788"/>
            </a:xfrm>
            <a:custGeom>
              <a:avLst/>
              <a:gdLst>
                <a:gd name="T0" fmla="*/ 24 w 49"/>
                <a:gd name="T1" fmla="*/ 49 h 49"/>
                <a:gd name="T2" fmla="*/ 24 w 49"/>
                <a:gd name="T3" fmla="*/ 49 h 49"/>
                <a:gd name="T4" fmla="*/ 29 w 49"/>
                <a:gd name="T5" fmla="*/ 49 h 49"/>
                <a:gd name="T6" fmla="*/ 33 w 49"/>
                <a:gd name="T7" fmla="*/ 47 h 49"/>
                <a:gd name="T8" fmla="*/ 38 w 49"/>
                <a:gd name="T9" fmla="*/ 44 h 49"/>
                <a:gd name="T10" fmla="*/ 41 w 49"/>
                <a:gd name="T11" fmla="*/ 41 h 49"/>
                <a:gd name="T12" fmla="*/ 44 w 49"/>
                <a:gd name="T13" fmla="*/ 38 h 49"/>
                <a:gd name="T14" fmla="*/ 47 w 49"/>
                <a:gd name="T15" fmla="*/ 33 h 49"/>
                <a:gd name="T16" fmla="*/ 49 w 49"/>
                <a:gd name="T17" fmla="*/ 29 h 49"/>
                <a:gd name="T18" fmla="*/ 49 w 49"/>
                <a:gd name="T19" fmla="*/ 24 h 49"/>
                <a:gd name="T20" fmla="*/ 49 w 49"/>
                <a:gd name="T21" fmla="*/ 24 h 49"/>
                <a:gd name="T22" fmla="*/ 49 w 49"/>
                <a:gd name="T23" fmla="*/ 20 h 49"/>
                <a:gd name="T24" fmla="*/ 47 w 49"/>
                <a:gd name="T25" fmla="*/ 15 h 49"/>
                <a:gd name="T26" fmla="*/ 44 w 49"/>
                <a:gd name="T27" fmla="*/ 10 h 49"/>
                <a:gd name="T28" fmla="*/ 41 w 49"/>
                <a:gd name="T29" fmla="*/ 6 h 49"/>
                <a:gd name="T30" fmla="*/ 38 w 49"/>
                <a:gd name="T31" fmla="*/ 3 h 49"/>
                <a:gd name="T32" fmla="*/ 33 w 49"/>
                <a:gd name="T33" fmla="*/ 1 h 49"/>
                <a:gd name="T34" fmla="*/ 29 w 49"/>
                <a:gd name="T35" fmla="*/ 0 h 49"/>
                <a:gd name="T36" fmla="*/ 24 w 49"/>
                <a:gd name="T37" fmla="*/ 0 h 49"/>
                <a:gd name="T38" fmla="*/ 24 w 49"/>
                <a:gd name="T39" fmla="*/ 0 h 49"/>
                <a:gd name="T40" fmla="*/ 20 w 49"/>
                <a:gd name="T41" fmla="*/ 0 h 49"/>
                <a:gd name="T42" fmla="*/ 15 w 49"/>
                <a:gd name="T43" fmla="*/ 1 h 49"/>
                <a:gd name="T44" fmla="*/ 10 w 49"/>
                <a:gd name="T45" fmla="*/ 3 h 49"/>
                <a:gd name="T46" fmla="*/ 7 w 49"/>
                <a:gd name="T47" fmla="*/ 6 h 49"/>
                <a:gd name="T48" fmla="*/ 4 w 49"/>
                <a:gd name="T49" fmla="*/ 10 h 49"/>
                <a:gd name="T50" fmla="*/ 1 w 49"/>
                <a:gd name="T51" fmla="*/ 15 h 49"/>
                <a:gd name="T52" fmla="*/ 0 w 49"/>
                <a:gd name="T53" fmla="*/ 20 h 49"/>
                <a:gd name="T54" fmla="*/ 0 w 49"/>
                <a:gd name="T55" fmla="*/ 24 h 49"/>
                <a:gd name="T56" fmla="*/ 0 w 49"/>
                <a:gd name="T57" fmla="*/ 24 h 49"/>
                <a:gd name="T58" fmla="*/ 0 w 49"/>
                <a:gd name="T59" fmla="*/ 29 h 49"/>
                <a:gd name="T60" fmla="*/ 1 w 49"/>
                <a:gd name="T61" fmla="*/ 33 h 49"/>
                <a:gd name="T62" fmla="*/ 7 w 49"/>
                <a:gd name="T63" fmla="*/ 41 h 49"/>
                <a:gd name="T64" fmla="*/ 15 w 49"/>
                <a:gd name="T65" fmla="*/ 47 h 49"/>
                <a:gd name="T66" fmla="*/ 20 w 49"/>
                <a:gd name="T67" fmla="*/ 49 h 49"/>
                <a:gd name="T68" fmla="*/ 24 w 49"/>
                <a:gd name="T69" fmla="*/ 49 h 49"/>
                <a:gd name="T70" fmla="*/ 24 w 49"/>
                <a:gd name="T71" fmla="*/ 49 h 49"/>
                <a:gd name="T72" fmla="*/ 24 w 49"/>
                <a:gd name="T73" fmla="*/ 9 h 49"/>
                <a:gd name="T74" fmla="*/ 24 w 49"/>
                <a:gd name="T75" fmla="*/ 9 h 49"/>
                <a:gd name="T76" fmla="*/ 30 w 49"/>
                <a:gd name="T77" fmla="*/ 10 h 49"/>
                <a:gd name="T78" fmla="*/ 35 w 49"/>
                <a:gd name="T79" fmla="*/ 13 h 49"/>
                <a:gd name="T80" fmla="*/ 38 w 49"/>
                <a:gd name="T81" fmla="*/ 18 h 49"/>
                <a:gd name="T82" fmla="*/ 39 w 49"/>
                <a:gd name="T83" fmla="*/ 24 h 49"/>
                <a:gd name="T84" fmla="*/ 39 w 49"/>
                <a:gd name="T85" fmla="*/ 24 h 49"/>
                <a:gd name="T86" fmla="*/ 38 w 49"/>
                <a:gd name="T87" fmla="*/ 30 h 49"/>
                <a:gd name="T88" fmla="*/ 35 w 49"/>
                <a:gd name="T89" fmla="*/ 35 h 49"/>
                <a:gd name="T90" fmla="*/ 30 w 49"/>
                <a:gd name="T91" fmla="*/ 38 h 49"/>
                <a:gd name="T92" fmla="*/ 24 w 49"/>
                <a:gd name="T93" fmla="*/ 38 h 49"/>
                <a:gd name="T94" fmla="*/ 24 w 49"/>
                <a:gd name="T95" fmla="*/ 38 h 49"/>
                <a:gd name="T96" fmla="*/ 18 w 49"/>
                <a:gd name="T97" fmla="*/ 38 h 49"/>
                <a:gd name="T98" fmla="*/ 13 w 49"/>
                <a:gd name="T99" fmla="*/ 35 h 49"/>
                <a:gd name="T100" fmla="*/ 10 w 49"/>
                <a:gd name="T101" fmla="*/ 29 h 49"/>
                <a:gd name="T102" fmla="*/ 9 w 49"/>
                <a:gd name="T103" fmla="*/ 24 h 49"/>
                <a:gd name="T104" fmla="*/ 9 w 49"/>
                <a:gd name="T105" fmla="*/ 24 h 49"/>
                <a:gd name="T106" fmla="*/ 10 w 49"/>
                <a:gd name="T107" fmla="*/ 18 h 49"/>
                <a:gd name="T108" fmla="*/ 13 w 49"/>
                <a:gd name="T109" fmla="*/ 13 h 49"/>
                <a:gd name="T110" fmla="*/ 20 w 49"/>
                <a:gd name="T111" fmla="*/ 10 h 49"/>
                <a:gd name="T112" fmla="*/ 24 w 49"/>
                <a:gd name="T113" fmla="*/ 9 h 49"/>
                <a:gd name="T114" fmla="*/ 24 w 49"/>
                <a:gd name="T11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lnTo>
                    <a:pt x="24" y="49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8" y="44"/>
                  </a:lnTo>
                  <a:lnTo>
                    <a:pt x="41" y="41"/>
                  </a:lnTo>
                  <a:lnTo>
                    <a:pt x="44" y="38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0"/>
                  </a:lnTo>
                  <a:lnTo>
                    <a:pt x="47" y="15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7" y="41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4" y="4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30" y="10"/>
                  </a:lnTo>
                  <a:lnTo>
                    <a:pt x="35" y="13"/>
                  </a:lnTo>
                  <a:lnTo>
                    <a:pt x="38" y="18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10" y="29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20" y="10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67"/>
            <p:cNvSpPr>
              <a:spLocks noEditPoints="1"/>
            </p:cNvSpPr>
            <p:nvPr/>
          </p:nvSpPr>
          <p:spPr bwMode="auto">
            <a:xfrm>
              <a:off x="8450263" y="5800725"/>
              <a:ext cx="79375" cy="77788"/>
            </a:xfrm>
            <a:custGeom>
              <a:avLst/>
              <a:gdLst>
                <a:gd name="T0" fmla="*/ 24 w 50"/>
                <a:gd name="T1" fmla="*/ 49 h 49"/>
                <a:gd name="T2" fmla="*/ 24 w 50"/>
                <a:gd name="T3" fmla="*/ 49 h 49"/>
                <a:gd name="T4" fmla="*/ 30 w 50"/>
                <a:gd name="T5" fmla="*/ 49 h 49"/>
                <a:gd name="T6" fmla="*/ 35 w 50"/>
                <a:gd name="T7" fmla="*/ 47 h 49"/>
                <a:gd name="T8" fmla="*/ 38 w 50"/>
                <a:gd name="T9" fmla="*/ 44 h 49"/>
                <a:gd name="T10" fmla="*/ 43 w 50"/>
                <a:gd name="T11" fmla="*/ 41 h 49"/>
                <a:gd name="T12" fmla="*/ 46 w 50"/>
                <a:gd name="T13" fmla="*/ 38 h 49"/>
                <a:gd name="T14" fmla="*/ 47 w 50"/>
                <a:gd name="T15" fmla="*/ 33 h 49"/>
                <a:gd name="T16" fmla="*/ 49 w 50"/>
                <a:gd name="T17" fmla="*/ 29 h 49"/>
                <a:gd name="T18" fmla="*/ 50 w 50"/>
                <a:gd name="T19" fmla="*/ 24 h 49"/>
                <a:gd name="T20" fmla="*/ 50 w 50"/>
                <a:gd name="T21" fmla="*/ 24 h 49"/>
                <a:gd name="T22" fmla="*/ 49 w 50"/>
                <a:gd name="T23" fmla="*/ 20 h 49"/>
                <a:gd name="T24" fmla="*/ 47 w 50"/>
                <a:gd name="T25" fmla="*/ 13 h 49"/>
                <a:gd name="T26" fmla="*/ 46 w 50"/>
                <a:gd name="T27" fmla="*/ 10 h 49"/>
                <a:gd name="T28" fmla="*/ 43 w 50"/>
                <a:gd name="T29" fmla="*/ 6 h 49"/>
                <a:gd name="T30" fmla="*/ 38 w 50"/>
                <a:gd name="T31" fmla="*/ 3 h 49"/>
                <a:gd name="T32" fmla="*/ 35 w 50"/>
                <a:gd name="T33" fmla="*/ 1 h 49"/>
                <a:gd name="T34" fmla="*/ 30 w 50"/>
                <a:gd name="T35" fmla="*/ 0 h 49"/>
                <a:gd name="T36" fmla="*/ 24 w 50"/>
                <a:gd name="T37" fmla="*/ 0 h 49"/>
                <a:gd name="T38" fmla="*/ 24 w 50"/>
                <a:gd name="T39" fmla="*/ 0 h 49"/>
                <a:gd name="T40" fmla="*/ 20 w 50"/>
                <a:gd name="T41" fmla="*/ 0 h 49"/>
                <a:gd name="T42" fmla="*/ 15 w 50"/>
                <a:gd name="T43" fmla="*/ 1 h 49"/>
                <a:gd name="T44" fmla="*/ 10 w 50"/>
                <a:gd name="T45" fmla="*/ 3 h 49"/>
                <a:gd name="T46" fmla="*/ 7 w 50"/>
                <a:gd name="T47" fmla="*/ 6 h 49"/>
                <a:gd name="T48" fmla="*/ 4 w 50"/>
                <a:gd name="T49" fmla="*/ 10 h 49"/>
                <a:gd name="T50" fmla="*/ 3 w 50"/>
                <a:gd name="T51" fmla="*/ 15 h 49"/>
                <a:gd name="T52" fmla="*/ 1 w 50"/>
                <a:gd name="T53" fmla="*/ 20 h 49"/>
                <a:gd name="T54" fmla="*/ 0 w 50"/>
                <a:gd name="T55" fmla="*/ 24 h 49"/>
                <a:gd name="T56" fmla="*/ 0 w 50"/>
                <a:gd name="T57" fmla="*/ 24 h 49"/>
                <a:gd name="T58" fmla="*/ 1 w 50"/>
                <a:gd name="T59" fmla="*/ 29 h 49"/>
                <a:gd name="T60" fmla="*/ 3 w 50"/>
                <a:gd name="T61" fmla="*/ 33 h 49"/>
                <a:gd name="T62" fmla="*/ 7 w 50"/>
                <a:gd name="T63" fmla="*/ 41 h 49"/>
                <a:gd name="T64" fmla="*/ 15 w 50"/>
                <a:gd name="T65" fmla="*/ 47 h 49"/>
                <a:gd name="T66" fmla="*/ 20 w 50"/>
                <a:gd name="T67" fmla="*/ 49 h 49"/>
                <a:gd name="T68" fmla="*/ 24 w 50"/>
                <a:gd name="T69" fmla="*/ 49 h 49"/>
                <a:gd name="T70" fmla="*/ 24 w 50"/>
                <a:gd name="T71" fmla="*/ 49 h 49"/>
                <a:gd name="T72" fmla="*/ 24 w 50"/>
                <a:gd name="T73" fmla="*/ 9 h 49"/>
                <a:gd name="T74" fmla="*/ 24 w 50"/>
                <a:gd name="T75" fmla="*/ 9 h 49"/>
                <a:gd name="T76" fmla="*/ 30 w 50"/>
                <a:gd name="T77" fmla="*/ 10 h 49"/>
                <a:gd name="T78" fmla="*/ 35 w 50"/>
                <a:gd name="T79" fmla="*/ 13 h 49"/>
                <a:gd name="T80" fmla="*/ 38 w 50"/>
                <a:gd name="T81" fmla="*/ 18 h 49"/>
                <a:gd name="T82" fmla="*/ 40 w 50"/>
                <a:gd name="T83" fmla="*/ 24 h 49"/>
                <a:gd name="T84" fmla="*/ 40 w 50"/>
                <a:gd name="T85" fmla="*/ 24 h 49"/>
                <a:gd name="T86" fmla="*/ 38 w 50"/>
                <a:gd name="T87" fmla="*/ 30 h 49"/>
                <a:gd name="T88" fmla="*/ 35 w 50"/>
                <a:gd name="T89" fmla="*/ 35 h 49"/>
                <a:gd name="T90" fmla="*/ 30 w 50"/>
                <a:gd name="T91" fmla="*/ 38 h 49"/>
                <a:gd name="T92" fmla="*/ 24 w 50"/>
                <a:gd name="T93" fmla="*/ 38 h 49"/>
                <a:gd name="T94" fmla="*/ 24 w 50"/>
                <a:gd name="T95" fmla="*/ 38 h 49"/>
                <a:gd name="T96" fmla="*/ 20 w 50"/>
                <a:gd name="T97" fmla="*/ 38 h 49"/>
                <a:gd name="T98" fmla="*/ 15 w 50"/>
                <a:gd name="T99" fmla="*/ 35 h 49"/>
                <a:gd name="T100" fmla="*/ 12 w 50"/>
                <a:gd name="T101" fmla="*/ 29 h 49"/>
                <a:gd name="T102" fmla="*/ 10 w 50"/>
                <a:gd name="T103" fmla="*/ 24 h 49"/>
                <a:gd name="T104" fmla="*/ 10 w 50"/>
                <a:gd name="T105" fmla="*/ 24 h 49"/>
                <a:gd name="T106" fmla="*/ 12 w 50"/>
                <a:gd name="T107" fmla="*/ 18 h 49"/>
                <a:gd name="T108" fmla="*/ 15 w 50"/>
                <a:gd name="T109" fmla="*/ 13 h 49"/>
                <a:gd name="T110" fmla="*/ 20 w 50"/>
                <a:gd name="T111" fmla="*/ 10 h 49"/>
                <a:gd name="T112" fmla="*/ 24 w 50"/>
                <a:gd name="T113" fmla="*/ 9 h 49"/>
                <a:gd name="T114" fmla="*/ 24 w 50"/>
                <a:gd name="T11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" h="49">
                  <a:moveTo>
                    <a:pt x="24" y="49"/>
                  </a:moveTo>
                  <a:lnTo>
                    <a:pt x="24" y="49"/>
                  </a:lnTo>
                  <a:lnTo>
                    <a:pt x="30" y="49"/>
                  </a:lnTo>
                  <a:lnTo>
                    <a:pt x="35" y="47"/>
                  </a:lnTo>
                  <a:lnTo>
                    <a:pt x="38" y="44"/>
                  </a:lnTo>
                  <a:lnTo>
                    <a:pt x="43" y="41"/>
                  </a:lnTo>
                  <a:lnTo>
                    <a:pt x="46" y="38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9" y="20"/>
                  </a:lnTo>
                  <a:lnTo>
                    <a:pt x="47" y="13"/>
                  </a:lnTo>
                  <a:lnTo>
                    <a:pt x="46" y="10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7" y="41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49"/>
                  </a:lnTo>
                  <a:lnTo>
                    <a:pt x="24" y="4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30" y="10"/>
                  </a:lnTo>
                  <a:lnTo>
                    <a:pt x="35" y="13"/>
                  </a:lnTo>
                  <a:lnTo>
                    <a:pt x="38" y="1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5" y="35"/>
                  </a:lnTo>
                  <a:lnTo>
                    <a:pt x="12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368"/>
          <p:cNvSpPr>
            <a:spLocks noEditPoints="1"/>
          </p:cNvSpPr>
          <p:nvPr userDrawn="1"/>
        </p:nvSpPr>
        <p:spPr bwMode="auto">
          <a:xfrm>
            <a:off x="6741591" y="5491495"/>
            <a:ext cx="354816" cy="274877"/>
          </a:xfrm>
          <a:custGeom>
            <a:avLst/>
            <a:gdLst>
              <a:gd name="T0" fmla="*/ 250 w 253"/>
              <a:gd name="T1" fmla="*/ 15 h 196"/>
              <a:gd name="T2" fmla="*/ 201 w 253"/>
              <a:gd name="T3" fmla="*/ 30 h 196"/>
              <a:gd name="T4" fmla="*/ 182 w 253"/>
              <a:gd name="T5" fmla="*/ 35 h 196"/>
              <a:gd name="T6" fmla="*/ 135 w 253"/>
              <a:gd name="T7" fmla="*/ 26 h 196"/>
              <a:gd name="T8" fmla="*/ 98 w 253"/>
              <a:gd name="T9" fmla="*/ 18 h 196"/>
              <a:gd name="T10" fmla="*/ 57 w 253"/>
              <a:gd name="T11" fmla="*/ 29 h 196"/>
              <a:gd name="T12" fmla="*/ 0 w 253"/>
              <a:gd name="T13" fmla="*/ 0 h 196"/>
              <a:gd name="T14" fmla="*/ 0 w 253"/>
              <a:gd name="T15" fmla="*/ 98 h 196"/>
              <a:gd name="T16" fmla="*/ 20 w 253"/>
              <a:gd name="T17" fmla="*/ 107 h 196"/>
              <a:gd name="T18" fmla="*/ 30 w 253"/>
              <a:gd name="T19" fmla="*/ 141 h 196"/>
              <a:gd name="T20" fmla="*/ 49 w 253"/>
              <a:gd name="T21" fmla="*/ 158 h 196"/>
              <a:gd name="T22" fmla="*/ 70 w 253"/>
              <a:gd name="T23" fmla="*/ 173 h 196"/>
              <a:gd name="T24" fmla="*/ 92 w 253"/>
              <a:gd name="T25" fmla="*/ 190 h 196"/>
              <a:gd name="T26" fmla="*/ 116 w 253"/>
              <a:gd name="T27" fmla="*/ 194 h 196"/>
              <a:gd name="T28" fmla="*/ 142 w 253"/>
              <a:gd name="T29" fmla="*/ 187 h 196"/>
              <a:gd name="T30" fmla="*/ 176 w 253"/>
              <a:gd name="T31" fmla="*/ 179 h 196"/>
              <a:gd name="T32" fmla="*/ 196 w 253"/>
              <a:gd name="T33" fmla="*/ 168 h 196"/>
              <a:gd name="T34" fmla="*/ 219 w 253"/>
              <a:gd name="T35" fmla="*/ 147 h 196"/>
              <a:gd name="T36" fmla="*/ 227 w 253"/>
              <a:gd name="T37" fmla="*/ 118 h 196"/>
              <a:gd name="T38" fmla="*/ 240 w 253"/>
              <a:gd name="T39" fmla="*/ 118 h 196"/>
              <a:gd name="T40" fmla="*/ 240 w 253"/>
              <a:gd name="T41" fmla="*/ 109 h 196"/>
              <a:gd name="T42" fmla="*/ 40 w 253"/>
              <a:gd name="T43" fmla="*/ 141 h 196"/>
              <a:gd name="T44" fmla="*/ 58 w 253"/>
              <a:gd name="T45" fmla="*/ 136 h 196"/>
              <a:gd name="T46" fmla="*/ 73 w 253"/>
              <a:gd name="T47" fmla="*/ 161 h 196"/>
              <a:gd name="T48" fmla="*/ 60 w 253"/>
              <a:gd name="T49" fmla="*/ 151 h 196"/>
              <a:gd name="T50" fmla="*/ 86 w 253"/>
              <a:gd name="T51" fmla="*/ 142 h 196"/>
              <a:gd name="T52" fmla="*/ 93 w 253"/>
              <a:gd name="T53" fmla="*/ 176 h 196"/>
              <a:gd name="T54" fmla="*/ 80 w 253"/>
              <a:gd name="T55" fmla="*/ 167 h 196"/>
              <a:gd name="T56" fmla="*/ 113 w 253"/>
              <a:gd name="T57" fmla="*/ 151 h 196"/>
              <a:gd name="T58" fmla="*/ 107 w 253"/>
              <a:gd name="T59" fmla="*/ 162 h 196"/>
              <a:gd name="T60" fmla="*/ 106 w 253"/>
              <a:gd name="T61" fmla="*/ 188 h 196"/>
              <a:gd name="T62" fmla="*/ 118 w 253"/>
              <a:gd name="T63" fmla="*/ 164 h 196"/>
              <a:gd name="T64" fmla="*/ 213 w 253"/>
              <a:gd name="T65" fmla="*/ 139 h 196"/>
              <a:gd name="T66" fmla="*/ 168 w 253"/>
              <a:gd name="T67" fmla="*/ 132 h 196"/>
              <a:gd name="T68" fmla="*/ 187 w 253"/>
              <a:gd name="T69" fmla="*/ 150 h 196"/>
              <a:gd name="T70" fmla="*/ 187 w 253"/>
              <a:gd name="T71" fmla="*/ 162 h 196"/>
              <a:gd name="T72" fmla="*/ 147 w 253"/>
              <a:gd name="T73" fmla="*/ 148 h 196"/>
              <a:gd name="T74" fmla="*/ 171 w 253"/>
              <a:gd name="T75" fmla="*/ 170 h 196"/>
              <a:gd name="T76" fmla="*/ 141 w 253"/>
              <a:gd name="T77" fmla="*/ 171 h 196"/>
              <a:gd name="T78" fmla="*/ 138 w 253"/>
              <a:gd name="T79" fmla="*/ 181 h 196"/>
              <a:gd name="T80" fmla="*/ 130 w 253"/>
              <a:gd name="T81" fmla="*/ 167 h 196"/>
              <a:gd name="T82" fmla="*/ 121 w 253"/>
              <a:gd name="T83" fmla="*/ 155 h 196"/>
              <a:gd name="T84" fmla="*/ 101 w 253"/>
              <a:gd name="T85" fmla="*/ 136 h 196"/>
              <a:gd name="T86" fmla="*/ 73 w 253"/>
              <a:gd name="T87" fmla="*/ 130 h 196"/>
              <a:gd name="T88" fmla="*/ 37 w 253"/>
              <a:gd name="T89" fmla="*/ 118 h 196"/>
              <a:gd name="T90" fmla="*/ 24 w 253"/>
              <a:gd name="T91" fmla="*/ 98 h 196"/>
              <a:gd name="T92" fmla="*/ 81 w 253"/>
              <a:gd name="T93" fmla="*/ 35 h 196"/>
              <a:gd name="T94" fmla="*/ 121 w 253"/>
              <a:gd name="T95" fmla="*/ 32 h 196"/>
              <a:gd name="T96" fmla="*/ 73 w 253"/>
              <a:gd name="T97" fmla="*/ 49 h 196"/>
              <a:gd name="T98" fmla="*/ 98 w 253"/>
              <a:gd name="T99" fmla="*/ 76 h 196"/>
              <a:gd name="T100" fmla="*/ 129 w 253"/>
              <a:gd name="T101" fmla="*/ 75 h 196"/>
              <a:gd name="T102" fmla="*/ 168 w 253"/>
              <a:gd name="T103" fmla="*/ 109 h 196"/>
              <a:gd name="T104" fmla="*/ 216 w 253"/>
              <a:gd name="T105" fmla="*/ 121 h 196"/>
              <a:gd name="T106" fmla="*/ 179 w 253"/>
              <a:gd name="T107" fmla="*/ 96 h 196"/>
              <a:gd name="T108" fmla="*/ 167 w 253"/>
              <a:gd name="T109" fmla="*/ 92 h 196"/>
              <a:gd name="T110" fmla="*/ 139 w 253"/>
              <a:gd name="T111" fmla="*/ 73 h 196"/>
              <a:gd name="T112" fmla="*/ 112 w 253"/>
              <a:gd name="T113" fmla="*/ 66 h 196"/>
              <a:gd name="T114" fmla="*/ 83 w 253"/>
              <a:gd name="T115" fmla="*/ 52 h 196"/>
              <a:gd name="T116" fmla="*/ 148 w 253"/>
              <a:gd name="T117" fmla="*/ 30 h 196"/>
              <a:gd name="T118" fmla="*/ 199 w 253"/>
              <a:gd name="T119" fmla="*/ 4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" h="196">
                <a:moveTo>
                  <a:pt x="240" y="109"/>
                </a:moveTo>
                <a:lnTo>
                  <a:pt x="240" y="109"/>
                </a:lnTo>
                <a:lnTo>
                  <a:pt x="205" y="38"/>
                </a:lnTo>
                <a:lnTo>
                  <a:pt x="205" y="38"/>
                </a:lnTo>
                <a:lnTo>
                  <a:pt x="214" y="34"/>
                </a:lnTo>
                <a:lnTo>
                  <a:pt x="214" y="34"/>
                </a:lnTo>
                <a:lnTo>
                  <a:pt x="250" y="15"/>
                </a:lnTo>
                <a:lnTo>
                  <a:pt x="250" y="15"/>
                </a:lnTo>
                <a:lnTo>
                  <a:pt x="251" y="14"/>
                </a:lnTo>
                <a:lnTo>
                  <a:pt x="251" y="14"/>
                </a:lnTo>
                <a:lnTo>
                  <a:pt x="253" y="4"/>
                </a:lnTo>
                <a:lnTo>
                  <a:pt x="253" y="4"/>
                </a:lnTo>
                <a:lnTo>
                  <a:pt x="248" y="6"/>
                </a:lnTo>
                <a:lnTo>
                  <a:pt x="248" y="6"/>
                </a:lnTo>
                <a:lnTo>
                  <a:pt x="201" y="30"/>
                </a:lnTo>
                <a:lnTo>
                  <a:pt x="201" y="30"/>
                </a:lnTo>
                <a:lnTo>
                  <a:pt x="196" y="32"/>
                </a:lnTo>
                <a:lnTo>
                  <a:pt x="196" y="35"/>
                </a:lnTo>
                <a:lnTo>
                  <a:pt x="196" y="37"/>
                </a:lnTo>
                <a:lnTo>
                  <a:pt x="196" y="37"/>
                </a:lnTo>
                <a:lnTo>
                  <a:pt x="191" y="38"/>
                </a:lnTo>
                <a:lnTo>
                  <a:pt x="188" y="37"/>
                </a:lnTo>
                <a:lnTo>
                  <a:pt x="182" y="35"/>
                </a:lnTo>
                <a:lnTo>
                  <a:pt x="182" y="35"/>
                </a:lnTo>
                <a:lnTo>
                  <a:pt x="168" y="27"/>
                </a:lnTo>
                <a:lnTo>
                  <a:pt x="168" y="27"/>
                </a:lnTo>
                <a:lnTo>
                  <a:pt x="158" y="23"/>
                </a:lnTo>
                <a:lnTo>
                  <a:pt x="153" y="23"/>
                </a:lnTo>
                <a:lnTo>
                  <a:pt x="147" y="23"/>
                </a:lnTo>
                <a:lnTo>
                  <a:pt x="147" y="23"/>
                </a:lnTo>
                <a:lnTo>
                  <a:pt x="135" y="26"/>
                </a:lnTo>
                <a:lnTo>
                  <a:pt x="135" y="26"/>
                </a:lnTo>
                <a:lnTo>
                  <a:pt x="132" y="26"/>
                </a:lnTo>
                <a:lnTo>
                  <a:pt x="130" y="26"/>
                </a:lnTo>
                <a:lnTo>
                  <a:pt x="130" y="26"/>
                </a:lnTo>
                <a:lnTo>
                  <a:pt x="121" y="21"/>
                </a:lnTo>
                <a:lnTo>
                  <a:pt x="121" y="21"/>
                </a:lnTo>
                <a:lnTo>
                  <a:pt x="113" y="18"/>
                </a:lnTo>
                <a:lnTo>
                  <a:pt x="106" y="18"/>
                </a:lnTo>
                <a:lnTo>
                  <a:pt x="98" y="18"/>
                </a:lnTo>
                <a:lnTo>
                  <a:pt x="90" y="21"/>
                </a:lnTo>
                <a:lnTo>
                  <a:pt x="90" y="21"/>
                </a:lnTo>
                <a:lnTo>
                  <a:pt x="75" y="27"/>
                </a:lnTo>
                <a:lnTo>
                  <a:pt x="75" y="27"/>
                </a:lnTo>
                <a:lnTo>
                  <a:pt x="67" y="30"/>
                </a:lnTo>
                <a:lnTo>
                  <a:pt x="58" y="30"/>
                </a:lnTo>
                <a:lnTo>
                  <a:pt x="58" y="30"/>
                </a:lnTo>
                <a:lnTo>
                  <a:pt x="57" y="29"/>
                </a:lnTo>
                <a:lnTo>
                  <a:pt x="57" y="29"/>
                </a:lnTo>
                <a:lnTo>
                  <a:pt x="52" y="26"/>
                </a:lnTo>
                <a:lnTo>
                  <a:pt x="52" y="26"/>
                </a:lnTo>
                <a:lnTo>
                  <a:pt x="3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lnTo>
                  <a:pt x="46" y="34"/>
                </a:lnTo>
                <a:lnTo>
                  <a:pt x="46" y="34"/>
                </a:lnTo>
                <a:lnTo>
                  <a:pt x="11" y="104"/>
                </a:lnTo>
                <a:lnTo>
                  <a:pt x="11" y="104"/>
                </a:lnTo>
                <a:lnTo>
                  <a:pt x="0" y="98"/>
                </a:lnTo>
                <a:lnTo>
                  <a:pt x="0" y="98"/>
                </a:lnTo>
                <a:lnTo>
                  <a:pt x="0" y="109"/>
                </a:lnTo>
                <a:lnTo>
                  <a:pt x="0" y="109"/>
                </a:lnTo>
                <a:lnTo>
                  <a:pt x="11" y="113"/>
                </a:lnTo>
                <a:lnTo>
                  <a:pt x="11" y="113"/>
                </a:lnTo>
                <a:lnTo>
                  <a:pt x="14" y="113"/>
                </a:lnTo>
                <a:lnTo>
                  <a:pt x="17" y="110"/>
                </a:lnTo>
                <a:lnTo>
                  <a:pt x="17" y="110"/>
                </a:lnTo>
                <a:lnTo>
                  <a:pt x="20" y="107"/>
                </a:lnTo>
                <a:lnTo>
                  <a:pt x="20" y="107"/>
                </a:lnTo>
                <a:lnTo>
                  <a:pt x="24" y="112"/>
                </a:lnTo>
                <a:lnTo>
                  <a:pt x="27" y="118"/>
                </a:lnTo>
                <a:lnTo>
                  <a:pt x="27" y="118"/>
                </a:lnTo>
                <a:lnTo>
                  <a:pt x="34" y="132"/>
                </a:lnTo>
                <a:lnTo>
                  <a:pt x="34" y="132"/>
                </a:lnTo>
                <a:lnTo>
                  <a:pt x="32" y="135"/>
                </a:lnTo>
                <a:lnTo>
                  <a:pt x="30" y="141"/>
                </a:lnTo>
                <a:lnTo>
                  <a:pt x="32" y="145"/>
                </a:lnTo>
                <a:lnTo>
                  <a:pt x="34" y="150"/>
                </a:lnTo>
                <a:lnTo>
                  <a:pt x="34" y="150"/>
                </a:lnTo>
                <a:lnTo>
                  <a:pt x="37" y="153"/>
                </a:lnTo>
                <a:lnTo>
                  <a:pt x="40" y="156"/>
                </a:lnTo>
                <a:lnTo>
                  <a:pt x="44" y="158"/>
                </a:lnTo>
                <a:lnTo>
                  <a:pt x="49" y="158"/>
                </a:lnTo>
                <a:lnTo>
                  <a:pt x="49" y="158"/>
                </a:lnTo>
                <a:lnTo>
                  <a:pt x="53" y="164"/>
                </a:lnTo>
                <a:lnTo>
                  <a:pt x="53" y="164"/>
                </a:lnTo>
                <a:lnTo>
                  <a:pt x="60" y="170"/>
                </a:lnTo>
                <a:lnTo>
                  <a:pt x="64" y="171"/>
                </a:lnTo>
                <a:lnTo>
                  <a:pt x="69" y="171"/>
                </a:lnTo>
                <a:lnTo>
                  <a:pt x="69" y="171"/>
                </a:lnTo>
                <a:lnTo>
                  <a:pt x="70" y="171"/>
                </a:lnTo>
                <a:lnTo>
                  <a:pt x="70" y="173"/>
                </a:lnTo>
                <a:lnTo>
                  <a:pt x="70" y="173"/>
                </a:lnTo>
                <a:lnTo>
                  <a:pt x="76" y="181"/>
                </a:lnTo>
                <a:lnTo>
                  <a:pt x="81" y="184"/>
                </a:lnTo>
                <a:lnTo>
                  <a:pt x="86" y="185"/>
                </a:lnTo>
                <a:lnTo>
                  <a:pt x="86" y="185"/>
                </a:lnTo>
                <a:lnTo>
                  <a:pt x="89" y="187"/>
                </a:lnTo>
                <a:lnTo>
                  <a:pt x="92" y="190"/>
                </a:lnTo>
                <a:lnTo>
                  <a:pt x="92" y="190"/>
                </a:lnTo>
                <a:lnTo>
                  <a:pt x="93" y="193"/>
                </a:lnTo>
                <a:lnTo>
                  <a:pt x="96" y="194"/>
                </a:lnTo>
                <a:lnTo>
                  <a:pt x="103" y="196"/>
                </a:lnTo>
                <a:lnTo>
                  <a:pt x="103" y="196"/>
                </a:lnTo>
                <a:lnTo>
                  <a:pt x="106" y="196"/>
                </a:lnTo>
                <a:lnTo>
                  <a:pt x="109" y="196"/>
                </a:lnTo>
                <a:lnTo>
                  <a:pt x="109" y="196"/>
                </a:lnTo>
                <a:lnTo>
                  <a:pt x="116" y="194"/>
                </a:lnTo>
                <a:lnTo>
                  <a:pt x="116" y="194"/>
                </a:lnTo>
                <a:lnTo>
                  <a:pt x="119" y="194"/>
                </a:lnTo>
                <a:lnTo>
                  <a:pt x="119" y="194"/>
                </a:lnTo>
                <a:lnTo>
                  <a:pt x="127" y="194"/>
                </a:lnTo>
                <a:lnTo>
                  <a:pt x="133" y="194"/>
                </a:lnTo>
                <a:lnTo>
                  <a:pt x="139" y="191"/>
                </a:lnTo>
                <a:lnTo>
                  <a:pt x="142" y="187"/>
                </a:lnTo>
                <a:lnTo>
                  <a:pt x="142" y="187"/>
                </a:lnTo>
                <a:lnTo>
                  <a:pt x="145" y="184"/>
                </a:lnTo>
                <a:lnTo>
                  <a:pt x="145" y="184"/>
                </a:lnTo>
                <a:lnTo>
                  <a:pt x="152" y="185"/>
                </a:lnTo>
                <a:lnTo>
                  <a:pt x="159" y="187"/>
                </a:lnTo>
                <a:lnTo>
                  <a:pt x="159" y="187"/>
                </a:lnTo>
                <a:lnTo>
                  <a:pt x="165" y="185"/>
                </a:lnTo>
                <a:lnTo>
                  <a:pt x="171" y="184"/>
                </a:lnTo>
                <a:lnTo>
                  <a:pt x="176" y="179"/>
                </a:lnTo>
                <a:lnTo>
                  <a:pt x="179" y="174"/>
                </a:lnTo>
                <a:lnTo>
                  <a:pt x="179" y="174"/>
                </a:lnTo>
                <a:lnTo>
                  <a:pt x="182" y="173"/>
                </a:lnTo>
                <a:lnTo>
                  <a:pt x="182" y="173"/>
                </a:lnTo>
                <a:lnTo>
                  <a:pt x="187" y="171"/>
                </a:lnTo>
                <a:lnTo>
                  <a:pt x="191" y="170"/>
                </a:lnTo>
                <a:lnTo>
                  <a:pt x="191" y="170"/>
                </a:lnTo>
                <a:lnTo>
                  <a:pt x="196" y="168"/>
                </a:lnTo>
                <a:lnTo>
                  <a:pt x="199" y="164"/>
                </a:lnTo>
                <a:lnTo>
                  <a:pt x="201" y="161"/>
                </a:lnTo>
                <a:lnTo>
                  <a:pt x="202" y="155"/>
                </a:lnTo>
                <a:lnTo>
                  <a:pt x="202" y="155"/>
                </a:lnTo>
                <a:lnTo>
                  <a:pt x="210" y="153"/>
                </a:lnTo>
                <a:lnTo>
                  <a:pt x="214" y="151"/>
                </a:lnTo>
                <a:lnTo>
                  <a:pt x="214" y="151"/>
                </a:lnTo>
                <a:lnTo>
                  <a:pt x="219" y="147"/>
                </a:lnTo>
                <a:lnTo>
                  <a:pt x="222" y="141"/>
                </a:lnTo>
                <a:lnTo>
                  <a:pt x="224" y="135"/>
                </a:lnTo>
                <a:lnTo>
                  <a:pt x="224" y="128"/>
                </a:lnTo>
                <a:lnTo>
                  <a:pt x="224" y="128"/>
                </a:lnTo>
                <a:lnTo>
                  <a:pt x="224" y="127"/>
                </a:lnTo>
                <a:lnTo>
                  <a:pt x="224" y="127"/>
                </a:lnTo>
                <a:lnTo>
                  <a:pt x="227" y="118"/>
                </a:lnTo>
                <a:lnTo>
                  <a:pt x="227" y="118"/>
                </a:lnTo>
                <a:lnTo>
                  <a:pt x="230" y="115"/>
                </a:lnTo>
                <a:lnTo>
                  <a:pt x="233" y="112"/>
                </a:lnTo>
                <a:lnTo>
                  <a:pt x="233" y="112"/>
                </a:lnTo>
                <a:lnTo>
                  <a:pt x="234" y="116"/>
                </a:lnTo>
                <a:lnTo>
                  <a:pt x="234" y="116"/>
                </a:lnTo>
                <a:lnTo>
                  <a:pt x="237" y="118"/>
                </a:lnTo>
                <a:lnTo>
                  <a:pt x="240" y="118"/>
                </a:lnTo>
                <a:lnTo>
                  <a:pt x="240" y="118"/>
                </a:lnTo>
                <a:lnTo>
                  <a:pt x="251" y="113"/>
                </a:lnTo>
                <a:lnTo>
                  <a:pt x="251" y="113"/>
                </a:lnTo>
                <a:lnTo>
                  <a:pt x="251" y="112"/>
                </a:lnTo>
                <a:lnTo>
                  <a:pt x="251" y="112"/>
                </a:lnTo>
                <a:lnTo>
                  <a:pt x="253" y="102"/>
                </a:lnTo>
                <a:lnTo>
                  <a:pt x="253" y="102"/>
                </a:lnTo>
                <a:lnTo>
                  <a:pt x="240" y="109"/>
                </a:lnTo>
                <a:lnTo>
                  <a:pt x="240" y="109"/>
                </a:lnTo>
                <a:close/>
                <a:moveTo>
                  <a:pt x="52" y="147"/>
                </a:moveTo>
                <a:lnTo>
                  <a:pt x="52" y="147"/>
                </a:lnTo>
                <a:lnTo>
                  <a:pt x="49" y="148"/>
                </a:lnTo>
                <a:lnTo>
                  <a:pt x="47" y="148"/>
                </a:lnTo>
                <a:lnTo>
                  <a:pt x="44" y="148"/>
                </a:lnTo>
                <a:lnTo>
                  <a:pt x="43" y="147"/>
                </a:lnTo>
                <a:lnTo>
                  <a:pt x="43" y="147"/>
                </a:lnTo>
                <a:lnTo>
                  <a:pt x="40" y="141"/>
                </a:lnTo>
                <a:lnTo>
                  <a:pt x="40" y="139"/>
                </a:lnTo>
                <a:lnTo>
                  <a:pt x="41" y="136"/>
                </a:lnTo>
                <a:lnTo>
                  <a:pt x="41" y="136"/>
                </a:lnTo>
                <a:lnTo>
                  <a:pt x="46" y="133"/>
                </a:lnTo>
                <a:lnTo>
                  <a:pt x="50" y="132"/>
                </a:lnTo>
                <a:lnTo>
                  <a:pt x="50" y="132"/>
                </a:lnTo>
                <a:lnTo>
                  <a:pt x="55" y="133"/>
                </a:lnTo>
                <a:lnTo>
                  <a:pt x="58" y="136"/>
                </a:lnTo>
                <a:lnTo>
                  <a:pt x="58" y="136"/>
                </a:lnTo>
                <a:lnTo>
                  <a:pt x="58" y="139"/>
                </a:lnTo>
                <a:lnTo>
                  <a:pt x="57" y="142"/>
                </a:lnTo>
                <a:lnTo>
                  <a:pt x="57" y="142"/>
                </a:lnTo>
                <a:lnTo>
                  <a:pt x="52" y="147"/>
                </a:lnTo>
                <a:lnTo>
                  <a:pt x="52" y="147"/>
                </a:lnTo>
                <a:close/>
                <a:moveTo>
                  <a:pt x="73" y="161"/>
                </a:moveTo>
                <a:lnTo>
                  <a:pt x="73" y="161"/>
                </a:lnTo>
                <a:lnTo>
                  <a:pt x="69" y="162"/>
                </a:lnTo>
                <a:lnTo>
                  <a:pt x="69" y="162"/>
                </a:lnTo>
                <a:lnTo>
                  <a:pt x="63" y="161"/>
                </a:lnTo>
                <a:lnTo>
                  <a:pt x="60" y="156"/>
                </a:lnTo>
                <a:lnTo>
                  <a:pt x="60" y="156"/>
                </a:lnTo>
                <a:lnTo>
                  <a:pt x="58" y="155"/>
                </a:lnTo>
                <a:lnTo>
                  <a:pt x="60" y="151"/>
                </a:lnTo>
                <a:lnTo>
                  <a:pt x="60" y="151"/>
                </a:lnTo>
                <a:lnTo>
                  <a:pt x="69" y="142"/>
                </a:lnTo>
                <a:lnTo>
                  <a:pt x="69" y="142"/>
                </a:lnTo>
                <a:lnTo>
                  <a:pt x="72" y="141"/>
                </a:lnTo>
                <a:lnTo>
                  <a:pt x="76" y="139"/>
                </a:lnTo>
                <a:lnTo>
                  <a:pt x="80" y="139"/>
                </a:lnTo>
                <a:lnTo>
                  <a:pt x="83" y="141"/>
                </a:lnTo>
                <a:lnTo>
                  <a:pt x="83" y="141"/>
                </a:lnTo>
                <a:lnTo>
                  <a:pt x="86" y="142"/>
                </a:lnTo>
                <a:lnTo>
                  <a:pt x="86" y="144"/>
                </a:lnTo>
                <a:lnTo>
                  <a:pt x="86" y="147"/>
                </a:lnTo>
                <a:lnTo>
                  <a:pt x="84" y="148"/>
                </a:lnTo>
                <a:lnTo>
                  <a:pt x="84" y="148"/>
                </a:lnTo>
                <a:lnTo>
                  <a:pt x="73" y="161"/>
                </a:lnTo>
                <a:lnTo>
                  <a:pt x="73" y="161"/>
                </a:lnTo>
                <a:close/>
                <a:moveTo>
                  <a:pt x="93" y="176"/>
                </a:moveTo>
                <a:lnTo>
                  <a:pt x="93" y="176"/>
                </a:lnTo>
                <a:lnTo>
                  <a:pt x="90" y="178"/>
                </a:lnTo>
                <a:lnTo>
                  <a:pt x="87" y="178"/>
                </a:lnTo>
                <a:lnTo>
                  <a:pt x="87" y="178"/>
                </a:lnTo>
                <a:lnTo>
                  <a:pt x="83" y="174"/>
                </a:lnTo>
                <a:lnTo>
                  <a:pt x="80" y="170"/>
                </a:lnTo>
                <a:lnTo>
                  <a:pt x="80" y="170"/>
                </a:lnTo>
                <a:lnTo>
                  <a:pt x="80" y="167"/>
                </a:lnTo>
                <a:lnTo>
                  <a:pt x="80" y="167"/>
                </a:lnTo>
                <a:lnTo>
                  <a:pt x="99" y="147"/>
                </a:lnTo>
                <a:lnTo>
                  <a:pt x="99" y="147"/>
                </a:lnTo>
                <a:lnTo>
                  <a:pt x="104" y="144"/>
                </a:lnTo>
                <a:lnTo>
                  <a:pt x="109" y="145"/>
                </a:lnTo>
                <a:lnTo>
                  <a:pt x="109" y="145"/>
                </a:lnTo>
                <a:lnTo>
                  <a:pt x="112" y="147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0" y="158"/>
                </a:lnTo>
                <a:lnTo>
                  <a:pt x="110" y="158"/>
                </a:lnTo>
                <a:lnTo>
                  <a:pt x="107" y="162"/>
                </a:lnTo>
                <a:lnTo>
                  <a:pt x="107" y="162"/>
                </a:lnTo>
                <a:lnTo>
                  <a:pt x="93" y="176"/>
                </a:lnTo>
                <a:lnTo>
                  <a:pt x="93" y="176"/>
                </a:lnTo>
                <a:close/>
                <a:moveTo>
                  <a:pt x="121" y="176"/>
                </a:moveTo>
                <a:lnTo>
                  <a:pt x="121" y="176"/>
                </a:lnTo>
                <a:lnTo>
                  <a:pt x="113" y="185"/>
                </a:lnTo>
                <a:lnTo>
                  <a:pt x="113" y="185"/>
                </a:lnTo>
                <a:lnTo>
                  <a:pt x="110" y="187"/>
                </a:lnTo>
                <a:lnTo>
                  <a:pt x="106" y="188"/>
                </a:lnTo>
                <a:lnTo>
                  <a:pt x="101" y="187"/>
                </a:lnTo>
                <a:lnTo>
                  <a:pt x="98" y="184"/>
                </a:lnTo>
                <a:lnTo>
                  <a:pt x="98" y="184"/>
                </a:lnTo>
                <a:lnTo>
                  <a:pt x="99" y="182"/>
                </a:lnTo>
                <a:lnTo>
                  <a:pt x="99" y="182"/>
                </a:lnTo>
                <a:lnTo>
                  <a:pt x="115" y="165"/>
                </a:lnTo>
                <a:lnTo>
                  <a:pt x="115" y="165"/>
                </a:lnTo>
                <a:lnTo>
                  <a:pt x="118" y="164"/>
                </a:lnTo>
                <a:lnTo>
                  <a:pt x="121" y="167"/>
                </a:lnTo>
                <a:lnTo>
                  <a:pt x="121" y="167"/>
                </a:lnTo>
                <a:lnTo>
                  <a:pt x="121" y="171"/>
                </a:lnTo>
                <a:lnTo>
                  <a:pt x="121" y="176"/>
                </a:lnTo>
                <a:lnTo>
                  <a:pt x="121" y="176"/>
                </a:lnTo>
                <a:close/>
                <a:moveTo>
                  <a:pt x="216" y="135"/>
                </a:moveTo>
                <a:lnTo>
                  <a:pt x="216" y="135"/>
                </a:lnTo>
                <a:lnTo>
                  <a:pt x="213" y="139"/>
                </a:lnTo>
                <a:lnTo>
                  <a:pt x="208" y="144"/>
                </a:lnTo>
                <a:lnTo>
                  <a:pt x="208" y="144"/>
                </a:lnTo>
                <a:lnTo>
                  <a:pt x="204" y="147"/>
                </a:lnTo>
                <a:lnTo>
                  <a:pt x="198" y="145"/>
                </a:lnTo>
                <a:lnTo>
                  <a:pt x="198" y="145"/>
                </a:lnTo>
                <a:lnTo>
                  <a:pt x="173" y="133"/>
                </a:lnTo>
                <a:lnTo>
                  <a:pt x="173" y="133"/>
                </a:lnTo>
                <a:lnTo>
                  <a:pt x="168" y="132"/>
                </a:lnTo>
                <a:lnTo>
                  <a:pt x="168" y="132"/>
                </a:lnTo>
                <a:lnTo>
                  <a:pt x="167" y="133"/>
                </a:lnTo>
                <a:lnTo>
                  <a:pt x="165" y="135"/>
                </a:lnTo>
                <a:lnTo>
                  <a:pt x="165" y="135"/>
                </a:lnTo>
                <a:lnTo>
                  <a:pt x="165" y="138"/>
                </a:lnTo>
                <a:lnTo>
                  <a:pt x="167" y="139"/>
                </a:lnTo>
                <a:lnTo>
                  <a:pt x="167" y="139"/>
                </a:lnTo>
                <a:lnTo>
                  <a:pt x="187" y="150"/>
                </a:lnTo>
                <a:lnTo>
                  <a:pt x="187" y="150"/>
                </a:lnTo>
                <a:lnTo>
                  <a:pt x="191" y="151"/>
                </a:lnTo>
                <a:lnTo>
                  <a:pt x="191" y="151"/>
                </a:lnTo>
                <a:lnTo>
                  <a:pt x="193" y="153"/>
                </a:lnTo>
                <a:lnTo>
                  <a:pt x="193" y="156"/>
                </a:lnTo>
                <a:lnTo>
                  <a:pt x="193" y="156"/>
                </a:lnTo>
                <a:lnTo>
                  <a:pt x="191" y="161"/>
                </a:lnTo>
                <a:lnTo>
                  <a:pt x="187" y="162"/>
                </a:lnTo>
                <a:lnTo>
                  <a:pt x="182" y="164"/>
                </a:lnTo>
                <a:lnTo>
                  <a:pt x="178" y="162"/>
                </a:lnTo>
                <a:lnTo>
                  <a:pt x="178" y="162"/>
                </a:lnTo>
                <a:lnTo>
                  <a:pt x="165" y="158"/>
                </a:lnTo>
                <a:lnTo>
                  <a:pt x="165" y="158"/>
                </a:lnTo>
                <a:lnTo>
                  <a:pt x="150" y="150"/>
                </a:lnTo>
                <a:lnTo>
                  <a:pt x="150" y="150"/>
                </a:lnTo>
                <a:lnTo>
                  <a:pt x="147" y="148"/>
                </a:lnTo>
                <a:lnTo>
                  <a:pt x="144" y="151"/>
                </a:lnTo>
                <a:lnTo>
                  <a:pt x="144" y="151"/>
                </a:lnTo>
                <a:lnTo>
                  <a:pt x="144" y="155"/>
                </a:lnTo>
                <a:lnTo>
                  <a:pt x="147" y="158"/>
                </a:lnTo>
                <a:lnTo>
                  <a:pt x="147" y="158"/>
                </a:lnTo>
                <a:lnTo>
                  <a:pt x="170" y="168"/>
                </a:lnTo>
                <a:lnTo>
                  <a:pt x="170" y="168"/>
                </a:lnTo>
                <a:lnTo>
                  <a:pt x="171" y="170"/>
                </a:lnTo>
                <a:lnTo>
                  <a:pt x="170" y="173"/>
                </a:lnTo>
                <a:lnTo>
                  <a:pt x="170" y="173"/>
                </a:lnTo>
                <a:lnTo>
                  <a:pt x="165" y="176"/>
                </a:lnTo>
                <a:lnTo>
                  <a:pt x="161" y="178"/>
                </a:lnTo>
                <a:lnTo>
                  <a:pt x="156" y="178"/>
                </a:lnTo>
                <a:lnTo>
                  <a:pt x="150" y="176"/>
                </a:lnTo>
                <a:lnTo>
                  <a:pt x="150" y="176"/>
                </a:lnTo>
                <a:lnTo>
                  <a:pt x="141" y="171"/>
                </a:lnTo>
                <a:lnTo>
                  <a:pt x="141" y="171"/>
                </a:lnTo>
                <a:lnTo>
                  <a:pt x="138" y="171"/>
                </a:lnTo>
                <a:lnTo>
                  <a:pt x="135" y="173"/>
                </a:lnTo>
                <a:lnTo>
                  <a:pt x="135" y="173"/>
                </a:lnTo>
                <a:lnTo>
                  <a:pt x="135" y="176"/>
                </a:lnTo>
                <a:lnTo>
                  <a:pt x="136" y="179"/>
                </a:lnTo>
                <a:lnTo>
                  <a:pt x="136" y="179"/>
                </a:lnTo>
                <a:lnTo>
                  <a:pt x="138" y="181"/>
                </a:lnTo>
                <a:lnTo>
                  <a:pt x="136" y="182"/>
                </a:lnTo>
                <a:lnTo>
                  <a:pt x="136" y="182"/>
                </a:lnTo>
                <a:lnTo>
                  <a:pt x="132" y="185"/>
                </a:lnTo>
                <a:lnTo>
                  <a:pt x="126" y="187"/>
                </a:lnTo>
                <a:lnTo>
                  <a:pt x="126" y="187"/>
                </a:lnTo>
                <a:lnTo>
                  <a:pt x="130" y="174"/>
                </a:lnTo>
                <a:lnTo>
                  <a:pt x="130" y="174"/>
                </a:lnTo>
                <a:lnTo>
                  <a:pt x="130" y="167"/>
                </a:lnTo>
                <a:lnTo>
                  <a:pt x="129" y="164"/>
                </a:lnTo>
                <a:lnTo>
                  <a:pt x="127" y="161"/>
                </a:lnTo>
                <a:lnTo>
                  <a:pt x="127" y="161"/>
                </a:lnTo>
                <a:lnTo>
                  <a:pt x="122" y="156"/>
                </a:lnTo>
                <a:lnTo>
                  <a:pt x="122" y="156"/>
                </a:lnTo>
                <a:lnTo>
                  <a:pt x="122" y="156"/>
                </a:lnTo>
                <a:lnTo>
                  <a:pt x="121" y="155"/>
                </a:lnTo>
                <a:lnTo>
                  <a:pt x="121" y="155"/>
                </a:lnTo>
                <a:lnTo>
                  <a:pt x="121" y="148"/>
                </a:lnTo>
                <a:lnTo>
                  <a:pt x="121" y="145"/>
                </a:lnTo>
                <a:lnTo>
                  <a:pt x="118" y="141"/>
                </a:lnTo>
                <a:lnTo>
                  <a:pt x="115" y="138"/>
                </a:lnTo>
                <a:lnTo>
                  <a:pt x="115" y="138"/>
                </a:lnTo>
                <a:lnTo>
                  <a:pt x="110" y="136"/>
                </a:lnTo>
                <a:lnTo>
                  <a:pt x="106" y="136"/>
                </a:lnTo>
                <a:lnTo>
                  <a:pt x="101" y="136"/>
                </a:lnTo>
                <a:lnTo>
                  <a:pt x="96" y="138"/>
                </a:lnTo>
                <a:lnTo>
                  <a:pt x="96" y="138"/>
                </a:lnTo>
                <a:lnTo>
                  <a:pt x="95" y="139"/>
                </a:lnTo>
                <a:lnTo>
                  <a:pt x="95" y="139"/>
                </a:lnTo>
                <a:lnTo>
                  <a:pt x="89" y="133"/>
                </a:lnTo>
                <a:lnTo>
                  <a:pt x="81" y="132"/>
                </a:lnTo>
                <a:lnTo>
                  <a:pt x="81" y="132"/>
                </a:lnTo>
                <a:lnTo>
                  <a:pt x="73" y="130"/>
                </a:lnTo>
                <a:lnTo>
                  <a:pt x="67" y="133"/>
                </a:lnTo>
                <a:lnTo>
                  <a:pt x="67" y="133"/>
                </a:lnTo>
                <a:lnTo>
                  <a:pt x="61" y="127"/>
                </a:lnTo>
                <a:lnTo>
                  <a:pt x="55" y="124"/>
                </a:lnTo>
                <a:lnTo>
                  <a:pt x="49" y="122"/>
                </a:lnTo>
                <a:lnTo>
                  <a:pt x="41" y="124"/>
                </a:lnTo>
                <a:lnTo>
                  <a:pt x="41" y="124"/>
                </a:lnTo>
                <a:lnTo>
                  <a:pt x="37" y="118"/>
                </a:lnTo>
                <a:lnTo>
                  <a:pt x="37" y="118"/>
                </a:lnTo>
                <a:lnTo>
                  <a:pt x="32" y="110"/>
                </a:lnTo>
                <a:lnTo>
                  <a:pt x="27" y="102"/>
                </a:lnTo>
                <a:lnTo>
                  <a:pt x="27" y="102"/>
                </a:lnTo>
                <a:lnTo>
                  <a:pt x="23" y="99"/>
                </a:lnTo>
                <a:lnTo>
                  <a:pt x="23" y="99"/>
                </a:lnTo>
                <a:lnTo>
                  <a:pt x="24" y="98"/>
                </a:lnTo>
                <a:lnTo>
                  <a:pt x="24" y="98"/>
                </a:lnTo>
                <a:lnTo>
                  <a:pt x="52" y="41"/>
                </a:lnTo>
                <a:lnTo>
                  <a:pt x="52" y="41"/>
                </a:lnTo>
                <a:lnTo>
                  <a:pt x="53" y="40"/>
                </a:lnTo>
                <a:lnTo>
                  <a:pt x="55" y="40"/>
                </a:lnTo>
                <a:lnTo>
                  <a:pt x="55" y="40"/>
                </a:lnTo>
                <a:lnTo>
                  <a:pt x="61" y="40"/>
                </a:lnTo>
                <a:lnTo>
                  <a:pt x="69" y="38"/>
                </a:lnTo>
                <a:lnTo>
                  <a:pt x="81" y="35"/>
                </a:lnTo>
                <a:lnTo>
                  <a:pt x="81" y="35"/>
                </a:lnTo>
                <a:lnTo>
                  <a:pt x="95" y="29"/>
                </a:lnTo>
                <a:lnTo>
                  <a:pt x="95" y="29"/>
                </a:lnTo>
                <a:lnTo>
                  <a:pt x="101" y="26"/>
                </a:lnTo>
                <a:lnTo>
                  <a:pt x="109" y="27"/>
                </a:lnTo>
                <a:lnTo>
                  <a:pt x="115" y="29"/>
                </a:lnTo>
                <a:lnTo>
                  <a:pt x="121" y="32"/>
                </a:lnTo>
                <a:lnTo>
                  <a:pt x="121" y="32"/>
                </a:lnTo>
                <a:lnTo>
                  <a:pt x="106" y="38"/>
                </a:lnTo>
                <a:lnTo>
                  <a:pt x="106" y="38"/>
                </a:lnTo>
                <a:lnTo>
                  <a:pt x="92" y="41"/>
                </a:lnTo>
                <a:lnTo>
                  <a:pt x="78" y="44"/>
                </a:lnTo>
                <a:lnTo>
                  <a:pt x="78" y="44"/>
                </a:lnTo>
                <a:lnTo>
                  <a:pt x="75" y="46"/>
                </a:lnTo>
                <a:lnTo>
                  <a:pt x="73" y="49"/>
                </a:lnTo>
                <a:lnTo>
                  <a:pt x="73" y="49"/>
                </a:lnTo>
                <a:lnTo>
                  <a:pt x="73" y="55"/>
                </a:lnTo>
                <a:lnTo>
                  <a:pt x="75" y="60"/>
                </a:lnTo>
                <a:lnTo>
                  <a:pt x="76" y="64"/>
                </a:lnTo>
                <a:lnTo>
                  <a:pt x="80" y="69"/>
                </a:lnTo>
                <a:lnTo>
                  <a:pt x="83" y="72"/>
                </a:lnTo>
                <a:lnTo>
                  <a:pt x="87" y="75"/>
                </a:lnTo>
                <a:lnTo>
                  <a:pt x="92" y="76"/>
                </a:lnTo>
                <a:lnTo>
                  <a:pt x="98" y="76"/>
                </a:lnTo>
                <a:lnTo>
                  <a:pt x="98" y="76"/>
                </a:lnTo>
                <a:lnTo>
                  <a:pt x="107" y="76"/>
                </a:lnTo>
                <a:lnTo>
                  <a:pt x="115" y="75"/>
                </a:lnTo>
                <a:lnTo>
                  <a:pt x="115" y="75"/>
                </a:lnTo>
                <a:lnTo>
                  <a:pt x="121" y="73"/>
                </a:lnTo>
                <a:lnTo>
                  <a:pt x="126" y="73"/>
                </a:lnTo>
                <a:lnTo>
                  <a:pt x="126" y="73"/>
                </a:lnTo>
                <a:lnTo>
                  <a:pt x="129" y="75"/>
                </a:lnTo>
                <a:lnTo>
                  <a:pt x="132" y="78"/>
                </a:lnTo>
                <a:lnTo>
                  <a:pt x="132" y="78"/>
                </a:lnTo>
                <a:lnTo>
                  <a:pt x="135" y="84"/>
                </a:lnTo>
                <a:lnTo>
                  <a:pt x="139" y="89"/>
                </a:lnTo>
                <a:lnTo>
                  <a:pt x="150" y="98"/>
                </a:lnTo>
                <a:lnTo>
                  <a:pt x="150" y="98"/>
                </a:lnTo>
                <a:lnTo>
                  <a:pt x="159" y="104"/>
                </a:lnTo>
                <a:lnTo>
                  <a:pt x="168" y="109"/>
                </a:lnTo>
                <a:lnTo>
                  <a:pt x="188" y="118"/>
                </a:lnTo>
                <a:lnTo>
                  <a:pt x="188" y="118"/>
                </a:lnTo>
                <a:lnTo>
                  <a:pt x="213" y="130"/>
                </a:lnTo>
                <a:lnTo>
                  <a:pt x="213" y="130"/>
                </a:lnTo>
                <a:lnTo>
                  <a:pt x="216" y="132"/>
                </a:lnTo>
                <a:lnTo>
                  <a:pt x="216" y="135"/>
                </a:lnTo>
                <a:lnTo>
                  <a:pt x="216" y="135"/>
                </a:lnTo>
                <a:close/>
                <a:moveTo>
                  <a:pt x="216" y="121"/>
                </a:moveTo>
                <a:lnTo>
                  <a:pt x="216" y="121"/>
                </a:lnTo>
                <a:lnTo>
                  <a:pt x="170" y="99"/>
                </a:lnTo>
                <a:lnTo>
                  <a:pt x="170" y="99"/>
                </a:lnTo>
                <a:lnTo>
                  <a:pt x="170" y="99"/>
                </a:lnTo>
                <a:lnTo>
                  <a:pt x="170" y="99"/>
                </a:lnTo>
                <a:lnTo>
                  <a:pt x="171" y="99"/>
                </a:lnTo>
                <a:lnTo>
                  <a:pt x="171" y="99"/>
                </a:lnTo>
                <a:lnTo>
                  <a:pt x="179" y="96"/>
                </a:lnTo>
                <a:lnTo>
                  <a:pt x="179" y="96"/>
                </a:lnTo>
                <a:lnTo>
                  <a:pt x="182" y="93"/>
                </a:lnTo>
                <a:lnTo>
                  <a:pt x="182" y="90"/>
                </a:lnTo>
                <a:lnTo>
                  <a:pt x="182" y="90"/>
                </a:lnTo>
                <a:lnTo>
                  <a:pt x="179" y="89"/>
                </a:lnTo>
                <a:lnTo>
                  <a:pt x="176" y="89"/>
                </a:lnTo>
                <a:lnTo>
                  <a:pt x="176" y="89"/>
                </a:lnTo>
                <a:lnTo>
                  <a:pt x="167" y="92"/>
                </a:lnTo>
                <a:lnTo>
                  <a:pt x="167" y="92"/>
                </a:lnTo>
                <a:lnTo>
                  <a:pt x="161" y="92"/>
                </a:lnTo>
                <a:lnTo>
                  <a:pt x="155" y="90"/>
                </a:lnTo>
                <a:lnTo>
                  <a:pt x="150" y="87"/>
                </a:lnTo>
                <a:lnTo>
                  <a:pt x="145" y="83"/>
                </a:lnTo>
                <a:lnTo>
                  <a:pt x="145" y="83"/>
                </a:lnTo>
                <a:lnTo>
                  <a:pt x="139" y="73"/>
                </a:lnTo>
                <a:lnTo>
                  <a:pt x="139" y="73"/>
                </a:lnTo>
                <a:lnTo>
                  <a:pt x="136" y="70"/>
                </a:lnTo>
                <a:lnTo>
                  <a:pt x="133" y="67"/>
                </a:lnTo>
                <a:lnTo>
                  <a:pt x="129" y="66"/>
                </a:lnTo>
                <a:lnTo>
                  <a:pt x="124" y="64"/>
                </a:lnTo>
                <a:lnTo>
                  <a:pt x="124" y="64"/>
                </a:lnTo>
                <a:lnTo>
                  <a:pt x="118" y="64"/>
                </a:lnTo>
                <a:lnTo>
                  <a:pt x="112" y="66"/>
                </a:lnTo>
                <a:lnTo>
                  <a:pt x="112" y="66"/>
                </a:lnTo>
                <a:lnTo>
                  <a:pt x="103" y="67"/>
                </a:lnTo>
                <a:lnTo>
                  <a:pt x="93" y="67"/>
                </a:lnTo>
                <a:lnTo>
                  <a:pt x="93" y="67"/>
                </a:lnTo>
                <a:lnTo>
                  <a:pt x="89" y="64"/>
                </a:lnTo>
                <a:lnTo>
                  <a:pt x="86" y="61"/>
                </a:lnTo>
                <a:lnTo>
                  <a:pt x="83" y="58"/>
                </a:lnTo>
                <a:lnTo>
                  <a:pt x="83" y="52"/>
                </a:lnTo>
                <a:lnTo>
                  <a:pt x="83" y="52"/>
                </a:lnTo>
                <a:lnTo>
                  <a:pt x="92" y="50"/>
                </a:lnTo>
                <a:lnTo>
                  <a:pt x="92" y="50"/>
                </a:lnTo>
                <a:lnTo>
                  <a:pt x="112" y="46"/>
                </a:lnTo>
                <a:lnTo>
                  <a:pt x="130" y="37"/>
                </a:lnTo>
                <a:lnTo>
                  <a:pt x="130" y="37"/>
                </a:lnTo>
                <a:lnTo>
                  <a:pt x="139" y="34"/>
                </a:lnTo>
                <a:lnTo>
                  <a:pt x="148" y="30"/>
                </a:lnTo>
                <a:lnTo>
                  <a:pt x="148" y="30"/>
                </a:lnTo>
                <a:lnTo>
                  <a:pt x="156" y="32"/>
                </a:lnTo>
                <a:lnTo>
                  <a:pt x="164" y="35"/>
                </a:lnTo>
                <a:lnTo>
                  <a:pt x="164" y="35"/>
                </a:lnTo>
                <a:lnTo>
                  <a:pt x="182" y="44"/>
                </a:lnTo>
                <a:lnTo>
                  <a:pt x="182" y="44"/>
                </a:lnTo>
                <a:lnTo>
                  <a:pt x="191" y="46"/>
                </a:lnTo>
                <a:lnTo>
                  <a:pt x="199" y="44"/>
                </a:lnTo>
                <a:lnTo>
                  <a:pt x="199" y="44"/>
                </a:lnTo>
                <a:lnTo>
                  <a:pt x="228" y="104"/>
                </a:lnTo>
                <a:lnTo>
                  <a:pt x="228" y="104"/>
                </a:lnTo>
                <a:lnTo>
                  <a:pt x="224" y="107"/>
                </a:lnTo>
                <a:lnTo>
                  <a:pt x="221" y="112"/>
                </a:lnTo>
                <a:lnTo>
                  <a:pt x="219" y="116"/>
                </a:lnTo>
                <a:lnTo>
                  <a:pt x="216" y="121"/>
                </a:lnTo>
                <a:lnTo>
                  <a:pt x="216" y="121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718222" y="3481806"/>
            <a:ext cx="844266" cy="852680"/>
            <a:chOff x="4960938" y="0"/>
            <a:chExt cx="955675" cy="965200"/>
          </a:xfrm>
          <a:solidFill>
            <a:srgbClr val="8D2346"/>
          </a:solidFill>
        </p:grpSpPr>
        <p:sp>
          <p:nvSpPr>
            <p:cNvPr id="52" name="Freeform 369"/>
            <p:cNvSpPr>
              <a:spLocks/>
            </p:cNvSpPr>
            <p:nvPr/>
          </p:nvSpPr>
          <p:spPr bwMode="auto">
            <a:xfrm>
              <a:off x="5562601" y="146050"/>
              <a:ext cx="114300" cy="60325"/>
            </a:xfrm>
            <a:custGeom>
              <a:avLst/>
              <a:gdLst>
                <a:gd name="T0" fmla="*/ 3 w 72"/>
                <a:gd name="T1" fmla="*/ 9 h 38"/>
                <a:gd name="T2" fmla="*/ 3 w 72"/>
                <a:gd name="T3" fmla="*/ 9 h 38"/>
                <a:gd name="T4" fmla="*/ 15 w 72"/>
                <a:gd name="T5" fmla="*/ 15 h 38"/>
                <a:gd name="T6" fmla="*/ 15 w 72"/>
                <a:gd name="T7" fmla="*/ 15 h 38"/>
                <a:gd name="T8" fmla="*/ 39 w 72"/>
                <a:gd name="T9" fmla="*/ 27 h 38"/>
                <a:gd name="T10" fmla="*/ 52 w 72"/>
                <a:gd name="T11" fmla="*/ 34 h 38"/>
                <a:gd name="T12" fmla="*/ 66 w 72"/>
                <a:gd name="T13" fmla="*/ 38 h 38"/>
                <a:gd name="T14" fmla="*/ 66 w 72"/>
                <a:gd name="T15" fmla="*/ 38 h 38"/>
                <a:gd name="T16" fmla="*/ 66 w 72"/>
                <a:gd name="T17" fmla="*/ 38 h 38"/>
                <a:gd name="T18" fmla="*/ 69 w 72"/>
                <a:gd name="T19" fmla="*/ 37 h 38"/>
                <a:gd name="T20" fmla="*/ 72 w 72"/>
                <a:gd name="T21" fmla="*/ 34 h 38"/>
                <a:gd name="T22" fmla="*/ 72 w 72"/>
                <a:gd name="T23" fmla="*/ 34 h 38"/>
                <a:gd name="T24" fmla="*/ 70 w 72"/>
                <a:gd name="T25" fmla="*/ 31 h 38"/>
                <a:gd name="T26" fmla="*/ 70 w 72"/>
                <a:gd name="T27" fmla="*/ 31 h 38"/>
                <a:gd name="T28" fmla="*/ 67 w 72"/>
                <a:gd name="T29" fmla="*/ 27 h 38"/>
                <a:gd name="T30" fmla="*/ 67 w 72"/>
                <a:gd name="T31" fmla="*/ 27 h 38"/>
                <a:gd name="T32" fmla="*/ 55 w 72"/>
                <a:gd name="T33" fmla="*/ 23 h 38"/>
                <a:gd name="T34" fmla="*/ 43 w 72"/>
                <a:gd name="T35" fmla="*/ 18 h 38"/>
                <a:gd name="T36" fmla="*/ 20 w 72"/>
                <a:gd name="T37" fmla="*/ 6 h 38"/>
                <a:gd name="T38" fmla="*/ 18 w 72"/>
                <a:gd name="T39" fmla="*/ 6 h 38"/>
                <a:gd name="T40" fmla="*/ 18 w 72"/>
                <a:gd name="T41" fmla="*/ 6 h 38"/>
                <a:gd name="T42" fmla="*/ 7 w 72"/>
                <a:gd name="T43" fmla="*/ 0 h 38"/>
                <a:gd name="T44" fmla="*/ 7 w 72"/>
                <a:gd name="T45" fmla="*/ 0 h 38"/>
                <a:gd name="T46" fmla="*/ 3 w 72"/>
                <a:gd name="T47" fmla="*/ 0 h 38"/>
                <a:gd name="T48" fmla="*/ 0 w 72"/>
                <a:gd name="T49" fmla="*/ 3 h 38"/>
                <a:gd name="T50" fmla="*/ 0 w 72"/>
                <a:gd name="T51" fmla="*/ 3 h 38"/>
                <a:gd name="T52" fmla="*/ 0 w 72"/>
                <a:gd name="T53" fmla="*/ 6 h 38"/>
                <a:gd name="T54" fmla="*/ 0 w 72"/>
                <a:gd name="T55" fmla="*/ 6 h 38"/>
                <a:gd name="T56" fmla="*/ 3 w 72"/>
                <a:gd name="T57" fmla="*/ 9 h 38"/>
                <a:gd name="T58" fmla="*/ 3 w 72"/>
                <a:gd name="T5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38">
                  <a:moveTo>
                    <a:pt x="3" y="9"/>
                  </a:moveTo>
                  <a:lnTo>
                    <a:pt x="3" y="9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9" y="27"/>
                  </a:lnTo>
                  <a:lnTo>
                    <a:pt x="52" y="34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55" y="23"/>
                  </a:lnTo>
                  <a:lnTo>
                    <a:pt x="43" y="1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53" name="Freeform 370"/>
            <p:cNvSpPr>
              <a:spLocks/>
            </p:cNvSpPr>
            <p:nvPr/>
          </p:nvSpPr>
          <p:spPr bwMode="auto">
            <a:xfrm>
              <a:off x="5632451" y="53975"/>
              <a:ext cx="173038" cy="77788"/>
            </a:xfrm>
            <a:custGeom>
              <a:avLst/>
              <a:gdLst>
                <a:gd name="T0" fmla="*/ 3 w 109"/>
                <a:gd name="T1" fmla="*/ 10 h 49"/>
                <a:gd name="T2" fmla="*/ 3 w 109"/>
                <a:gd name="T3" fmla="*/ 10 h 49"/>
                <a:gd name="T4" fmla="*/ 22 w 109"/>
                <a:gd name="T5" fmla="*/ 18 h 49"/>
                <a:gd name="T6" fmla="*/ 40 w 109"/>
                <a:gd name="T7" fmla="*/ 26 h 49"/>
                <a:gd name="T8" fmla="*/ 40 w 109"/>
                <a:gd name="T9" fmla="*/ 26 h 49"/>
                <a:gd name="T10" fmla="*/ 71 w 109"/>
                <a:gd name="T11" fmla="*/ 40 h 49"/>
                <a:gd name="T12" fmla="*/ 87 w 109"/>
                <a:gd name="T13" fmla="*/ 44 h 49"/>
                <a:gd name="T14" fmla="*/ 103 w 109"/>
                <a:gd name="T15" fmla="*/ 49 h 49"/>
                <a:gd name="T16" fmla="*/ 104 w 109"/>
                <a:gd name="T17" fmla="*/ 49 h 49"/>
                <a:gd name="T18" fmla="*/ 104 w 109"/>
                <a:gd name="T19" fmla="*/ 49 h 49"/>
                <a:gd name="T20" fmla="*/ 107 w 109"/>
                <a:gd name="T21" fmla="*/ 49 h 49"/>
                <a:gd name="T22" fmla="*/ 109 w 109"/>
                <a:gd name="T23" fmla="*/ 46 h 49"/>
                <a:gd name="T24" fmla="*/ 109 w 109"/>
                <a:gd name="T25" fmla="*/ 46 h 49"/>
                <a:gd name="T26" fmla="*/ 109 w 109"/>
                <a:gd name="T27" fmla="*/ 41 h 49"/>
                <a:gd name="T28" fmla="*/ 109 w 109"/>
                <a:gd name="T29" fmla="*/ 41 h 49"/>
                <a:gd name="T30" fmla="*/ 106 w 109"/>
                <a:gd name="T31" fmla="*/ 40 h 49"/>
                <a:gd name="T32" fmla="*/ 106 w 109"/>
                <a:gd name="T33" fmla="*/ 40 h 49"/>
                <a:gd name="T34" fmla="*/ 89 w 109"/>
                <a:gd name="T35" fmla="*/ 35 h 49"/>
                <a:gd name="T36" fmla="*/ 74 w 109"/>
                <a:gd name="T37" fmla="*/ 29 h 49"/>
                <a:gd name="T38" fmla="*/ 43 w 109"/>
                <a:gd name="T39" fmla="*/ 15 h 49"/>
                <a:gd name="T40" fmla="*/ 43 w 109"/>
                <a:gd name="T41" fmla="*/ 15 h 49"/>
                <a:gd name="T42" fmla="*/ 25 w 109"/>
                <a:gd name="T43" fmla="*/ 7 h 49"/>
                <a:gd name="T44" fmla="*/ 6 w 109"/>
                <a:gd name="T45" fmla="*/ 0 h 49"/>
                <a:gd name="T46" fmla="*/ 6 w 109"/>
                <a:gd name="T47" fmla="*/ 0 h 49"/>
                <a:gd name="T48" fmla="*/ 3 w 109"/>
                <a:gd name="T49" fmla="*/ 1 h 49"/>
                <a:gd name="T50" fmla="*/ 0 w 109"/>
                <a:gd name="T51" fmla="*/ 3 h 49"/>
                <a:gd name="T52" fmla="*/ 0 w 109"/>
                <a:gd name="T53" fmla="*/ 3 h 49"/>
                <a:gd name="T54" fmla="*/ 0 w 109"/>
                <a:gd name="T55" fmla="*/ 7 h 49"/>
                <a:gd name="T56" fmla="*/ 0 w 109"/>
                <a:gd name="T57" fmla="*/ 7 h 49"/>
                <a:gd name="T58" fmla="*/ 3 w 109"/>
                <a:gd name="T59" fmla="*/ 10 h 49"/>
                <a:gd name="T60" fmla="*/ 3 w 109"/>
                <a:gd name="T6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49">
                  <a:moveTo>
                    <a:pt x="3" y="10"/>
                  </a:moveTo>
                  <a:lnTo>
                    <a:pt x="3" y="10"/>
                  </a:lnTo>
                  <a:lnTo>
                    <a:pt x="22" y="1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71" y="40"/>
                  </a:lnTo>
                  <a:lnTo>
                    <a:pt x="87" y="44"/>
                  </a:lnTo>
                  <a:lnTo>
                    <a:pt x="103" y="49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7" y="49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89" y="35"/>
                  </a:lnTo>
                  <a:lnTo>
                    <a:pt x="74" y="29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25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54" name="Freeform 371"/>
            <p:cNvSpPr>
              <a:spLocks/>
            </p:cNvSpPr>
            <p:nvPr/>
          </p:nvSpPr>
          <p:spPr bwMode="auto">
            <a:xfrm>
              <a:off x="5549901" y="384175"/>
              <a:ext cx="17463" cy="17463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1 w 11"/>
                <a:gd name="T5" fmla="*/ 2 h 11"/>
                <a:gd name="T6" fmla="*/ 0 w 11"/>
                <a:gd name="T7" fmla="*/ 5 h 11"/>
                <a:gd name="T8" fmla="*/ 0 w 11"/>
                <a:gd name="T9" fmla="*/ 5 h 11"/>
                <a:gd name="T10" fmla="*/ 1 w 11"/>
                <a:gd name="T11" fmla="*/ 9 h 11"/>
                <a:gd name="T12" fmla="*/ 5 w 11"/>
                <a:gd name="T13" fmla="*/ 11 h 11"/>
                <a:gd name="T14" fmla="*/ 5 w 11"/>
                <a:gd name="T15" fmla="*/ 11 h 11"/>
                <a:gd name="T16" fmla="*/ 9 w 11"/>
                <a:gd name="T17" fmla="*/ 9 h 11"/>
                <a:gd name="T18" fmla="*/ 11 w 11"/>
                <a:gd name="T19" fmla="*/ 5 h 11"/>
                <a:gd name="T20" fmla="*/ 11 w 11"/>
                <a:gd name="T21" fmla="*/ 5 h 11"/>
                <a:gd name="T22" fmla="*/ 9 w 11"/>
                <a:gd name="T23" fmla="*/ 2 h 11"/>
                <a:gd name="T24" fmla="*/ 5 w 11"/>
                <a:gd name="T25" fmla="*/ 0 h 11"/>
                <a:gd name="T26" fmla="*/ 5 w 11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55" name="Freeform 372"/>
            <p:cNvSpPr>
              <a:spLocks/>
            </p:cNvSpPr>
            <p:nvPr/>
          </p:nvSpPr>
          <p:spPr bwMode="auto">
            <a:xfrm>
              <a:off x="5576888" y="92075"/>
              <a:ext cx="169863" cy="77788"/>
            </a:xfrm>
            <a:custGeom>
              <a:avLst/>
              <a:gdLst>
                <a:gd name="T0" fmla="*/ 3 w 107"/>
                <a:gd name="T1" fmla="*/ 9 h 49"/>
                <a:gd name="T2" fmla="*/ 3 w 107"/>
                <a:gd name="T3" fmla="*/ 9 h 49"/>
                <a:gd name="T4" fmla="*/ 24 w 107"/>
                <a:gd name="T5" fmla="*/ 17 h 49"/>
                <a:gd name="T6" fmla="*/ 43 w 107"/>
                <a:gd name="T7" fmla="*/ 26 h 49"/>
                <a:gd name="T8" fmla="*/ 43 w 107"/>
                <a:gd name="T9" fmla="*/ 26 h 49"/>
                <a:gd name="T10" fmla="*/ 72 w 107"/>
                <a:gd name="T11" fmla="*/ 40 h 49"/>
                <a:gd name="T12" fmla="*/ 86 w 107"/>
                <a:gd name="T13" fmla="*/ 45 h 49"/>
                <a:gd name="T14" fmla="*/ 101 w 107"/>
                <a:gd name="T15" fmla="*/ 49 h 49"/>
                <a:gd name="T16" fmla="*/ 102 w 107"/>
                <a:gd name="T17" fmla="*/ 49 h 49"/>
                <a:gd name="T18" fmla="*/ 102 w 107"/>
                <a:gd name="T19" fmla="*/ 49 h 49"/>
                <a:gd name="T20" fmla="*/ 106 w 107"/>
                <a:gd name="T21" fmla="*/ 48 h 49"/>
                <a:gd name="T22" fmla="*/ 107 w 107"/>
                <a:gd name="T23" fmla="*/ 46 h 49"/>
                <a:gd name="T24" fmla="*/ 107 w 107"/>
                <a:gd name="T25" fmla="*/ 46 h 49"/>
                <a:gd name="T26" fmla="*/ 107 w 107"/>
                <a:gd name="T27" fmla="*/ 42 h 49"/>
                <a:gd name="T28" fmla="*/ 107 w 107"/>
                <a:gd name="T29" fmla="*/ 42 h 49"/>
                <a:gd name="T30" fmla="*/ 104 w 107"/>
                <a:gd name="T31" fmla="*/ 40 h 49"/>
                <a:gd name="T32" fmla="*/ 104 w 107"/>
                <a:gd name="T33" fmla="*/ 40 h 49"/>
                <a:gd name="T34" fmla="*/ 89 w 107"/>
                <a:gd name="T35" fmla="*/ 35 h 49"/>
                <a:gd name="T36" fmla="*/ 73 w 107"/>
                <a:gd name="T37" fmla="*/ 29 h 49"/>
                <a:gd name="T38" fmla="*/ 46 w 107"/>
                <a:gd name="T39" fmla="*/ 17 h 49"/>
                <a:gd name="T40" fmla="*/ 46 w 107"/>
                <a:gd name="T41" fmla="*/ 17 h 49"/>
                <a:gd name="T42" fmla="*/ 26 w 107"/>
                <a:gd name="T43" fmla="*/ 8 h 49"/>
                <a:gd name="T44" fmla="*/ 7 w 107"/>
                <a:gd name="T45" fmla="*/ 0 h 49"/>
                <a:gd name="T46" fmla="*/ 7 w 107"/>
                <a:gd name="T47" fmla="*/ 0 h 49"/>
                <a:gd name="T48" fmla="*/ 3 w 107"/>
                <a:gd name="T49" fmla="*/ 0 h 49"/>
                <a:gd name="T50" fmla="*/ 0 w 107"/>
                <a:gd name="T51" fmla="*/ 3 h 49"/>
                <a:gd name="T52" fmla="*/ 0 w 107"/>
                <a:gd name="T53" fmla="*/ 3 h 49"/>
                <a:gd name="T54" fmla="*/ 0 w 107"/>
                <a:gd name="T55" fmla="*/ 6 h 49"/>
                <a:gd name="T56" fmla="*/ 0 w 107"/>
                <a:gd name="T57" fmla="*/ 6 h 49"/>
                <a:gd name="T58" fmla="*/ 3 w 107"/>
                <a:gd name="T59" fmla="*/ 9 h 49"/>
                <a:gd name="T60" fmla="*/ 3 w 107"/>
                <a:gd name="T61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49">
                  <a:moveTo>
                    <a:pt x="3" y="9"/>
                  </a:moveTo>
                  <a:lnTo>
                    <a:pt x="3" y="9"/>
                  </a:lnTo>
                  <a:lnTo>
                    <a:pt x="24" y="17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72" y="40"/>
                  </a:lnTo>
                  <a:lnTo>
                    <a:pt x="86" y="45"/>
                  </a:lnTo>
                  <a:lnTo>
                    <a:pt x="101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6" y="48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2"/>
                  </a:lnTo>
                  <a:lnTo>
                    <a:pt x="107" y="4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89" y="35"/>
                  </a:lnTo>
                  <a:lnTo>
                    <a:pt x="73" y="29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26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56" name="Freeform 373"/>
            <p:cNvSpPr>
              <a:spLocks/>
            </p:cNvSpPr>
            <p:nvPr/>
          </p:nvSpPr>
          <p:spPr bwMode="auto">
            <a:xfrm>
              <a:off x="5532438" y="196850"/>
              <a:ext cx="55563" cy="36513"/>
            </a:xfrm>
            <a:custGeom>
              <a:avLst/>
              <a:gdLst>
                <a:gd name="T0" fmla="*/ 2 w 35"/>
                <a:gd name="T1" fmla="*/ 9 h 23"/>
                <a:gd name="T2" fmla="*/ 2 w 35"/>
                <a:gd name="T3" fmla="*/ 9 h 23"/>
                <a:gd name="T4" fmla="*/ 28 w 35"/>
                <a:gd name="T5" fmla="*/ 23 h 23"/>
                <a:gd name="T6" fmla="*/ 28 w 35"/>
                <a:gd name="T7" fmla="*/ 23 h 23"/>
                <a:gd name="T8" fmla="*/ 29 w 35"/>
                <a:gd name="T9" fmla="*/ 23 h 23"/>
                <a:gd name="T10" fmla="*/ 29 w 35"/>
                <a:gd name="T11" fmla="*/ 23 h 23"/>
                <a:gd name="T12" fmla="*/ 32 w 35"/>
                <a:gd name="T13" fmla="*/ 23 h 23"/>
                <a:gd name="T14" fmla="*/ 35 w 35"/>
                <a:gd name="T15" fmla="*/ 20 h 23"/>
                <a:gd name="T16" fmla="*/ 35 w 35"/>
                <a:gd name="T17" fmla="*/ 20 h 23"/>
                <a:gd name="T18" fmla="*/ 35 w 35"/>
                <a:gd name="T19" fmla="*/ 17 h 23"/>
                <a:gd name="T20" fmla="*/ 32 w 35"/>
                <a:gd name="T21" fmla="*/ 14 h 23"/>
                <a:gd name="T22" fmla="*/ 32 w 35"/>
                <a:gd name="T23" fmla="*/ 14 h 23"/>
                <a:gd name="T24" fmla="*/ 8 w 35"/>
                <a:gd name="T25" fmla="*/ 0 h 23"/>
                <a:gd name="T26" fmla="*/ 8 w 35"/>
                <a:gd name="T27" fmla="*/ 0 h 23"/>
                <a:gd name="T28" fmla="*/ 3 w 35"/>
                <a:gd name="T29" fmla="*/ 0 h 23"/>
                <a:gd name="T30" fmla="*/ 0 w 35"/>
                <a:gd name="T31" fmla="*/ 2 h 23"/>
                <a:gd name="T32" fmla="*/ 0 w 35"/>
                <a:gd name="T33" fmla="*/ 2 h 23"/>
                <a:gd name="T34" fmla="*/ 0 w 35"/>
                <a:gd name="T35" fmla="*/ 6 h 23"/>
                <a:gd name="T36" fmla="*/ 0 w 35"/>
                <a:gd name="T37" fmla="*/ 6 h 23"/>
                <a:gd name="T38" fmla="*/ 2 w 35"/>
                <a:gd name="T39" fmla="*/ 9 h 23"/>
                <a:gd name="T40" fmla="*/ 2 w 35"/>
                <a:gd name="T4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3">
                  <a:moveTo>
                    <a:pt x="2" y="9"/>
                  </a:moveTo>
                  <a:lnTo>
                    <a:pt x="2" y="9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57" name="Freeform 374"/>
            <p:cNvSpPr>
              <a:spLocks/>
            </p:cNvSpPr>
            <p:nvPr/>
          </p:nvSpPr>
          <p:spPr bwMode="auto">
            <a:xfrm>
              <a:off x="5313363" y="384175"/>
              <a:ext cx="17463" cy="17463"/>
            </a:xfrm>
            <a:custGeom>
              <a:avLst/>
              <a:gdLst>
                <a:gd name="T0" fmla="*/ 6 w 11"/>
                <a:gd name="T1" fmla="*/ 11 h 11"/>
                <a:gd name="T2" fmla="*/ 6 w 11"/>
                <a:gd name="T3" fmla="*/ 11 h 11"/>
                <a:gd name="T4" fmla="*/ 9 w 11"/>
                <a:gd name="T5" fmla="*/ 9 h 11"/>
                <a:gd name="T6" fmla="*/ 11 w 11"/>
                <a:gd name="T7" fmla="*/ 5 h 11"/>
                <a:gd name="T8" fmla="*/ 11 w 11"/>
                <a:gd name="T9" fmla="*/ 5 h 11"/>
                <a:gd name="T10" fmla="*/ 9 w 11"/>
                <a:gd name="T11" fmla="*/ 2 h 11"/>
                <a:gd name="T12" fmla="*/ 6 w 11"/>
                <a:gd name="T13" fmla="*/ 0 h 11"/>
                <a:gd name="T14" fmla="*/ 6 w 11"/>
                <a:gd name="T15" fmla="*/ 0 h 11"/>
                <a:gd name="T16" fmla="*/ 2 w 11"/>
                <a:gd name="T17" fmla="*/ 2 h 11"/>
                <a:gd name="T18" fmla="*/ 0 w 11"/>
                <a:gd name="T19" fmla="*/ 5 h 11"/>
                <a:gd name="T20" fmla="*/ 0 w 11"/>
                <a:gd name="T21" fmla="*/ 5 h 11"/>
                <a:gd name="T22" fmla="*/ 2 w 11"/>
                <a:gd name="T23" fmla="*/ 9 h 11"/>
                <a:gd name="T24" fmla="*/ 6 w 11"/>
                <a:gd name="T25" fmla="*/ 11 h 11"/>
                <a:gd name="T26" fmla="*/ 6 w 11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6" y="11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58" name="Freeform 375"/>
            <p:cNvSpPr>
              <a:spLocks noEditPoints="1"/>
            </p:cNvSpPr>
            <p:nvPr/>
          </p:nvSpPr>
          <p:spPr bwMode="auto">
            <a:xfrm>
              <a:off x="4960938" y="0"/>
              <a:ext cx="955675" cy="965200"/>
            </a:xfrm>
            <a:custGeom>
              <a:avLst/>
              <a:gdLst>
                <a:gd name="T0" fmla="*/ 540 w 602"/>
                <a:gd name="T1" fmla="*/ 116 h 608"/>
                <a:gd name="T2" fmla="*/ 547 w 602"/>
                <a:gd name="T3" fmla="*/ 44 h 608"/>
                <a:gd name="T4" fmla="*/ 365 w 602"/>
                <a:gd name="T5" fmla="*/ 28 h 608"/>
                <a:gd name="T6" fmla="*/ 310 w 602"/>
                <a:gd name="T7" fmla="*/ 92 h 608"/>
                <a:gd name="T8" fmla="*/ 302 w 602"/>
                <a:gd name="T9" fmla="*/ 32 h 608"/>
                <a:gd name="T10" fmla="*/ 297 w 602"/>
                <a:gd name="T11" fmla="*/ 92 h 608"/>
                <a:gd name="T12" fmla="*/ 233 w 602"/>
                <a:gd name="T13" fmla="*/ 18 h 608"/>
                <a:gd name="T14" fmla="*/ 34 w 602"/>
                <a:gd name="T15" fmla="*/ 51 h 608"/>
                <a:gd name="T16" fmla="*/ 81 w 602"/>
                <a:gd name="T17" fmla="*/ 127 h 608"/>
                <a:gd name="T18" fmla="*/ 233 w 602"/>
                <a:gd name="T19" fmla="*/ 323 h 608"/>
                <a:gd name="T20" fmla="*/ 212 w 602"/>
                <a:gd name="T21" fmla="*/ 288 h 608"/>
                <a:gd name="T22" fmla="*/ 274 w 602"/>
                <a:gd name="T23" fmla="*/ 251 h 608"/>
                <a:gd name="T24" fmla="*/ 167 w 602"/>
                <a:gd name="T25" fmla="*/ 244 h 608"/>
                <a:gd name="T26" fmla="*/ 198 w 602"/>
                <a:gd name="T27" fmla="*/ 363 h 608"/>
                <a:gd name="T28" fmla="*/ 219 w 602"/>
                <a:gd name="T29" fmla="*/ 455 h 608"/>
                <a:gd name="T30" fmla="*/ 225 w 602"/>
                <a:gd name="T31" fmla="*/ 544 h 608"/>
                <a:gd name="T32" fmla="*/ 274 w 602"/>
                <a:gd name="T33" fmla="*/ 590 h 608"/>
                <a:gd name="T34" fmla="*/ 297 w 602"/>
                <a:gd name="T35" fmla="*/ 547 h 608"/>
                <a:gd name="T36" fmla="*/ 337 w 602"/>
                <a:gd name="T37" fmla="*/ 559 h 608"/>
                <a:gd name="T38" fmla="*/ 360 w 602"/>
                <a:gd name="T39" fmla="*/ 601 h 608"/>
                <a:gd name="T40" fmla="*/ 388 w 602"/>
                <a:gd name="T41" fmla="*/ 509 h 608"/>
                <a:gd name="T42" fmla="*/ 412 w 602"/>
                <a:gd name="T43" fmla="*/ 411 h 608"/>
                <a:gd name="T44" fmla="*/ 438 w 602"/>
                <a:gd name="T45" fmla="*/ 329 h 608"/>
                <a:gd name="T46" fmla="*/ 372 w 602"/>
                <a:gd name="T47" fmla="*/ 210 h 608"/>
                <a:gd name="T48" fmla="*/ 348 w 602"/>
                <a:gd name="T49" fmla="*/ 286 h 608"/>
                <a:gd name="T50" fmla="*/ 403 w 602"/>
                <a:gd name="T51" fmla="*/ 305 h 608"/>
                <a:gd name="T52" fmla="*/ 343 w 602"/>
                <a:gd name="T53" fmla="*/ 112 h 608"/>
                <a:gd name="T54" fmla="*/ 434 w 602"/>
                <a:gd name="T55" fmla="*/ 12 h 608"/>
                <a:gd name="T56" fmla="*/ 490 w 602"/>
                <a:gd name="T57" fmla="*/ 133 h 608"/>
                <a:gd name="T58" fmla="*/ 147 w 602"/>
                <a:gd name="T59" fmla="*/ 150 h 608"/>
                <a:gd name="T60" fmla="*/ 152 w 602"/>
                <a:gd name="T61" fmla="*/ 17 h 608"/>
                <a:gd name="T62" fmla="*/ 254 w 602"/>
                <a:gd name="T63" fmla="*/ 104 h 608"/>
                <a:gd name="T64" fmla="*/ 193 w 602"/>
                <a:gd name="T65" fmla="*/ 231 h 608"/>
                <a:gd name="T66" fmla="*/ 264 w 602"/>
                <a:gd name="T67" fmla="*/ 251 h 608"/>
                <a:gd name="T68" fmla="*/ 213 w 602"/>
                <a:gd name="T69" fmla="*/ 279 h 608"/>
                <a:gd name="T70" fmla="*/ 224 w 602"/>
                <a:gd name="T71" fmla="*/ 334 h 608"/>
                <a:gd name="T72" fmla="*/ 164 w 602"/>
                <a:gd name="T73" fmla="*/ 297 h 608"/>
                <a:gd name="T74" fmla="*/ 339 w 602"/>
                <a:gd name="T75" fmla="*/ 582 h 608"/>
                <a:gd name="T76" fmla="*/ 362 w 602"/>
                <a:gd name="T77" fmla="*/ 539 h 608"/>
                <a:gd name="T78" fmla="*/ 258 w 602"/>
                <a:gd name="T79" fmla="*/ 550 h 608"/>
                <a:gd name="T80" fmla="*/ 254 w 602"/>
                <a:gd name="T81" fmla="*/ 593 h 608"/>
                <a:gd name="T82" fmla="*/ 247 w 602"/>
                <a:gd name="T83" fmla="*/ 527 h 608"/>
                <a:gd name="T84" fmla="*/ 360 w 602"/>
                <a:gd name="T85" fmla="*/ 490 h 608"/>
                <a:gd name="T86" fmla="*/ 383 w 602"/>
                <a:gd name="T87" fmla="*/ 486 h 608"/>
                <a:gd name="T88" fmla="*/ 259 w 602"/>
                <a:gd name="T89" fmla="*/ 472 h 608"/>
                <a:gd name="T90" fmla="*/ 331 w 602"/>
                <a:gd name="T91" fmla="*/ 466 h 608"/>
                <a:gd name="T92" fmla="*/ 273 w 602"/>
                <a:gd name="T93" fmla="*/ 455 h 608"/>
                <a:gd name="T94" fmla="*/ 254 w 602"/>
                <a:gd name="T95" fmla="*/ 509 h 608"/>
                <a:gd name="T96" fmla="*/ 225 w 602"/>
                <a:gd name="T97" fmla="*/ 464 h 608"/>
                <a:gd name="T98" fmla="*/ 379 w 602"/>
                <a:gd name="T99" fmla="*/ 409 h 608"/>
                <a:gd name="T100" fmla="*/ 395 w 602"/>
                <a:gd name="T101" fmla="*/ 366 h 608"/>
                <a:gd name="T102" fmla="*/ 343 w 602"/>
                <a:gd name="T103" fmla="*/ 455 h 608"/>
                <a:gd name="T104" fmla="*/ 236 w 602"/>
                <a:gd name="T105" fmla="*/ 385 h 608"/>
                <a:gd name="T106" fmla="*/ 348 w 602"/>
                <a:gd name="T107" fmla="*/ 368 h 608"/>
                <a:gd name="T108" fmla="*/ 354 w 602"/>
                <a:gd name="T109" fmla="*/ 420 h 608"/>
                <a:gd name="T110" fmla="*/ 414 w 602"/>
                <a:gd name="T111" fmla="*/ 296 h 608"/>
                <a:gd name="T112" fmla="*/ 354 w 602"/>
                <a:gd name="T113" fmla="*/ 277 h 608"/>
                <a:gd name="T114" fmla="*/ 372 w 602"/>
                <a:gd name="T115" fmla="*/ 219 h 608"/>
                <a:gd name="T116" fmla="*/ 420 w 602"/>
                <a:gd name="T117" fmla="*/ 337 h 608"/>
                <a:gd name="T118" fmla="*/ 222 w 602"/>
                <a:gd name="T119" fmla="*/ 395 h 608"/>
                <a:gd name="T120" fmla="*/ 213 w 602"/>
                <a:gd name="T121" fmla="*/ 432 h 608"/>
                <a:gd name="T122" fmla="*/ 302 w 602"/>
                <a:gd name="T123" fmla="*/ 83 h 608"/>
                <a:gd name="T124" fmla="*/ 320 w 602"/>
                <a:gd name="T125" fmla="*/ 5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2" h="608">
                  <a:moveTo>
                    <a:pt x="310" y="190"/>
                  </a:moveTo>
                  <a:lnTo>
                    <a:pt x="310" y="190"/>
                  </a:lnTo>
                  <a:lnTo>
                    <a:pt x="331" y="190"/>
                  </a:lnTo>
                  <a:lnTo>
                    <a:pt x="351" y="188"/>
                  </a:lnTo>
                  <a:lnTo>
                    <a:pt x="371" y="185"/>
                  </a:lnTo>
                  <a:lnTo>
                    <a:pt x="392" y="181"/>
                  </a:lnTo>
                  <a:lnTo>
                    <a:pt x="411" y="176"/>
                  </a:lnTo>
                  <a:lnTo>
                    <a:pt x="431" y="170"/>
                  </a:lnTo>
                  <a:lnTo>
                    <a:pt x="451" y="164"/>
                  </a:lnTo>
                  <a:lnTo>
                    <a:pt x="469" y="156"/>
                  </a:lnTo>
                  <a:lnTo>
                    <a:pt x="487" y="147"/>
                  </a:lnTo>
                  <a:lnTo>
                    <a:pt x="504" y="138"/>
                  </a:lnTo>
                  <a:lnTo>
                    <a:pt x="523" y="127"/>
                  </a:lnTo>
                  <a:lnTo>
                    <a:pt x="540" y="116"/>
                  </a:lnTo>
                  <a:lnTo>
                    <a:pt x="556" y="104"/>
                  </a:lnTo>
                  <a:lnTo>
                    <a:pt x="572" y="92"/>
                  </a:lnTo>
                  <a:lnTo>
                    <a:pt x="587" y="78"/>
                  </a:lnTo>
                  <a:lnTo>
                    <a:pt x="602" y="63"/>
                  </a:lnTo>
                  <a:lnTo>
                    <a:pt x="602" y="63"/>
                  </a:lnTo>
                  <a:lnTo>
                    <a:pt x="602" y="60"/>
                  </a:lnTo>
                  <a:lnTo>
                    <a:pt x="602" y="57"/>
                  </a:lnTo>
                  <a:lnTo>
                    <a:pt x="602" y="57"/>
                  </a:lnTo>
                  <a:lnTo>
                    <a:pt x="601" y="55"/>
                  </a:lnTo>
                  <a:lnTo>
                    <a:pt x="598" y="54"/>
                  </a:lnTo>
                  <a:lnTo>
                    <a:pt x="598" y="54"/>
                  </a:lnTo>
                  <a:lnTo>
                    <a:pt x="586" y="52"/>
                  </a:lnTo>
                  <a:lnTo>
                    <a:pt x="572" y="51"/>
                  </a:lnTo>
                  <a:lnTo>
                    <a:pt x="547" y="44"/>
                  </a:lnTo>
                  <a:lnTo>
                    <a:pt x="521" y="35"/>
                  </a:lnTo>
                  <a:lnTo>
                    <a:pt x="495" y="23"/>
                  </a:lnTo>
                  <a:lnTo>
                    <a:pt x="495" y="23"/>
                  </a:lnTo>
                  <a:lnTo>
                    <a:pt x="474" y="14"/>
                  </a:lnTo>
                  <a:lnTo>
                    <a:pt x="454" y="8"/>
                  </a:lnTo>
                  <a:lnTo>
                    <a:pt x="435" y="2"/>
                  </a:lnTo>
                  <a:lnTo>
                    <a:pt x="426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00" y="2"/>
                  </a:lnTo>
                  <a:lnTo>
                    <a:pt x="388" y="5"/>
                  </a:lnTo>
                  <a:lnTo>
                    <a:pt x="379" y="11"/>
                  </a:lnTo>
                  <a:lnTo>
                    <a:pt x="371" y="18"/>
                  </a:lnTo>
                  <a:lnTo>
                    <a:pt x="365" y="28"/>
                  </a:lnTo>
                  <a:lnTo>
                    <a:pt x="360" y="38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0" y="80"/>
                  </a:lnTo>
                  <a:lnTo>
                    <a:pt x="346" y="87"/>
                  </a:lnTo>
                  <a:lnTo>
                    <a:pt x="342" y="95"/>
                  </a:lnTo>
                  <a:lnTo>
                    <a:pt x="337" y="103"/>
                  </a:lnTo>
                  <a:lnTo>
                    <a:pt x="330" y="107"/>
                  </a:lnTo>
                  <a:lnTo>
                    <a:pt x="322" y="112"/>
                  </a:lnTo>
                  <a:lnTo>
                    <a:pt x="311" y="115"/>
                  </a:lnTo>
                  <a:lnTo>
                    <a:pt x="307" y="115"/>
                  </a:lnTo>
                  <a:lnTo>
                    <a:pt x="307" y="92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9" y="87"/>
                  </a:lnTo>
                  <a:lnTo>
                    <a:pt x="325" y="81"/>
                  </a:lnTo>
                  <a:lnTo>
                    <a:pt x="330" y="72"/>
                  </a:lnTo>
                  <a:lnTo>
                    <a:pt x="331" y="63"/>
                  </a:lnTo>
                  <a:lnTo>
                    <a:pt x="331" y="63"/>
                  </a:lnTo>
                  <a:lnTo>
                    <a:pt x="331" y="57"/>
                  </a:lnTo>
                  <a:lnTo>
                    <a:pt x="330" y="51"/>
                  </a:lnTo>
                  <a:lnTo>
                    <a:pt x="327" y="46"/>
                  </a:lnTo>
                  <a:lnTo>
                    <a:pt x="323" y="41"/>
                  </a:lnTo>
                  <a:lnTo>
                    <a:pt x="319" y="38"/>
                  </a:lnTo>
                  <a:lnTo>
                    <a:pt x="314" y="35"/>
                  </a:lnTo>
                  <a:lnTo>
                    <a:pt x="308" y="34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296" y="34"/>
                  </a:lnTo>
                  <a:lnTo>
                    <a:pt x="290" y="35"/>
                  </a:lnTo>
                  <a:lnTo>
                    <a:pt x="285" y="38"/>
                  </a:lnTo>
                  <a:lnTo>
                    <a:pt x="281" y="41"/>
                  </a:lnTo>
                  <a:lnTo>
                    <a:pt x="277" y="46"/>
                  </a:lnTo>
                  <a:lnTo>
                    <a:pt x="274" y="51"/>
                  </a:lnTo>
                  <a:lnTo>
                    <a:pt x="273" y="57"/>
                  </a:lnTo>
                  <a:lnTo>
                    <a:pt x="273" y="63"/>
                  </a:lnTo>
                  <a:lnTo>
                    <a:pt x="273" y="63"/>
                  </a:lnTo>
                  <a:lnTo>
                    <a:pt x="274" y="72"/>
                  </a:lnTo>
                  <a:lnTo>
                    <a:pt x="279" y="81"/>
                  </a:lnTo>
                  <a:lnTo>
                    <a:pt x="285" y="87"/>
                  </a:lnTo>
                  <a:lnTo>
                    <a:pt x="294" y="92"/>
                  </a:lnTo>
                  <a:lnTo>
                    <a:pt x="297" y="92"/>
                  </a:lnTo>
                  <a:lnTo>
                    <a:pt x="297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82" y="112"/>
                  </a:lnTo>
                  <a:lnTo>
                    <a:pt x="274" y="107"/>
                  </a:lnTo>
                  <a:lnTo>
                    <a:pt x="267" y="103"/>
                  </a:lnTo>
                  <a:lnTo>
                    <a:pt x="262" y="95"/>
                  </a:lnTo>
                  <a:lnTo>
                    <a:pt x="258" y="87"/>
                  </a:lnTo>
                  <a:lnTo>
                    <a:pt x="254" y="80"/>
                  </a:lnTo>
                  <a:lnTo>
                    <a:pt x="250" y="61"/>
                  </a:lnTo>
                  <a:lnTo>
                    <a:pt x="250" y="61"/>
                  </a:lnTo>
                  <a:lnTo>
                    <a:pt x="244" y="38"/>
                  </a:lnTo>
                  <a:lnTo>
                    <a:pt x="239" y="28"/>
                  </a:lnTo>
                  <a:lnTo>
                    <a:pt x="233" y="18"/>
                  </a:lnTo>
                  <a:lnTo>
                    <a:pt x="225" y="11"/>
                  </a:lnTo>
                  <a:lnTo>
                    <a:pt x="216" y="5"/>
                  </a:lnTo>
                  <a:lnTo>
                    <a:pt x="204" y="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0" y="8"/>
                  </a:lnTo>
                  <a:lnTo>
                    <a:pt x="130" y="14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86" y="34"/>
                  </a:lnTo>
                  <a:lnTo>
                    <a:pt x="60" y="43"/>
                  </a:lnTo>
                  <a:lnTo>
                    <a:pt x="34" y="51"/>
                  </a:lnTo>
                  <a:lnTo>
                    <a:pt x="20" y="52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7" y="78"/>
                  </a:lnTo>
                  <a:lnTo>
                    <a:pt x="32" y="92"/>
                  </a:lnTo>
                  <a:lnTo>
                    <a:pt x="48" y="104"/>
                  </a:lnTo>
                  <a:lnTo>
                    <a:pt x="64" y="116"/>
                  </a:lnTo>
                  <a:lnTo>
                    <a:pt x="81" y="127"/>
                  </a:lnTo>
                  <a:lnTo>
                    <a:pt x="100" y="138"/>
                  </a:lnTo>
                  <a:lnTo>
                    <a:pt x="117" y="147"/>
                  </a:lnTo>
                  <a:lnTo>
                    <a:pt x="135" y="156"/>
                  </a:lnTo>
                  <a:lnTo>
                    <a:pt x="153" y="164"/>
                  </a:lnTo>
                  <a:lnTo>
                    <a:pt x="173" y="170"/>
                  </a:lnTo>
                  <a:lnTo>
                    <a:pt x="193" y="176"/>
                  </a:lnTo>
                  <a:lnTo>
                    <a:pt x="212" y="181"/>
                  </a:lnTo>
                  <a:lnTo>
                    <a:pt x="233" y="185"/>
                  </a:lnTo>
                  <a:lnTo>
                    <a:pt x="253" y="188"/>
                  </a:lnTo>
                  <a:lnTo>
                    <a:pt x="273" y="190"/>
                  </a:lnTo>
                  <a:lnTo>
                    <a:pt x="294" y="190"/>
                  </a:lnTo>
                  <a:lnTo>
                    <a:pt x="297" y="190"/>
                  </a:lnTo>
                  <a:lnTo>
                    <a:pt x="297" y="323"/>
                  </a:lnTo>
                  <a:lnTo>
                    <a:pt x="233" y="323"/>
                  </a:lnTo>
                  <a:lnTo>
                    <a:pt x="233" y="323"/>
                  </a:lnTo>
                  <a:lnTo>
                    <a:pt x="222" y="323"/>
                  </a:lnTo>
                  <a:lnTo>
                    <a:pt x="215" y="319"/>
                  </a:lnTo>
                  <a:lnTo>
                    <a:pt x="207" y="313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199" y="302"/>
                  </a:lnTo>
                  <a:lnTo>
                    <a:pt x="199" y="299"/>
                  </a:lnTo>
                  <a:lnTo>
                    <a:pt x="201" y="296"/>
                  </a:lnTo>
                  <a:lnTo>
                    <a:pt x="202" y="293"/>
                  </a:lnTo>
                  <a:lnTo>
                    <a:pt x="202" y="293"/>
                  </a:lnTo>
                  <a:lnTo>
                    <a:pt x="205" y="290"/>
                  </a:lnTo>
                  <a:lnTo>
                    <a:pt x="209" y="290"/>
                  </a:lnTo>
                  <a:lnTo>
                    <a:pt x="212" y="288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224" y="293"/>
                  </a:lnTo>
                  <a:lnTo>
                    <a:pt x="233" y="293"/>
                  </a:lnTo>
                  <a:lnTo>
                    <a:pt x="233" y="293"/>
                  </a:lnTo>
                  <a:lnTo>
                    <a:pt x="241" y="293"/>
                  </a:lnTo>
                  <a:lnTo>
                    <a:pt x="248" y="290"/>
                  </a:lnTo>
                  <a:lnTo>
                    <a:pt x="256" y="286"/>
                  </a:lnTo>
                  <a:lnTo>
                    <a:pt x="262" y="280"/>
                  </a:lnTo>
                  <a:lnTo>
                    <a:pt x="267" y="274"/>
                  </a:lnTo>
                  <a:lnTo>
                    <a:pt x="271" y="268"/>
                  </a:lnTo>
                  <a:lnTo>
                    <a:pt x="273" y="259"/>
                  </a:lnTo>
                  <a:lnTo>
                    <a:pt x="274" y="251"/>
                  </a:lnTo>
                  <a:lnTo>
                    <a:pt x="274" y="251"/>
                  </a:lnTo>
                  <a:lnTo>
                    <a:pt x="273" y="242"/>
                  </a:lnTo>
                  <a:lnTo>
                    <a:pt x="271" y="234"/>
                  </a:lnTo>
                  <a:lnTo>
                    <a:pt x="267" y="228"/>
                  </a:lnTo>
                  <a:lnTo>
                    <a:pt x="262" y="222"/>
                  </a:lnTo>
                  <a:lnTo>
                    <a:pt x="256" y="216"/>
                  </a:lnTo>
                  <a:lnTo>
                    <a:pt x="248" y="213"/>
                  </a:lnTo>
                  <a:lnTo>
                    <a:pt x="241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16" y="211"/>
                  </a:lnTo>
                  <a:lnTo>
                    <a:pt x="201" y="216"/>
                  </a:lnTo>
                  <a:lnTo>
                    <a:pt x="189" y="222"/>
                  </a:lnTo>
                  <a:lnTo>
                    <a:pt x="176" y="233"/>
                  </a:lnTo>
                  <a:lnTo>
                    <a:pt x="167" y="244"/>
                  </a:lnTo>
                  <a:lnTo>
                    <a:pt x="159" y="257"/>
                  </a:lnTo>
                  <a:lnTo>
                    <a:pt x="155" y="273"/>
                  </a:lnTo>
                  <a:lnTo>
                    <a:pt x="153" y="288"/>
                  </a:lnTo>
                  <a:lnTo>
                    <a:pt x="153" y="288"/>
                  </a:lnTo>
                  <a:lnTo>
                    <a:pt x="153" y="299"/>
                  </a:lnTo>
                  <a:lnTo>
                    <a:pt x="156" y="309"/>
                  </a:lnTo>
                  <a:lnTo>
                    <a:pt x="159" y="320"/>
                  </a:lnTo>
                  <a:lnTo>
                    <a:pt x="166" y="329"/>
                  </a:lnTo>
                  <a:lnTo>
                    <a:pt x="172" y="339"/>
                  </a:lnTo>
                  <a:lnTo>
                    <a:pt x="178" y="346"/>
                  </a:lnTo>
                  <a:lnTo>
                    <a:pt x="187" y="352"/>
                  </a:lnTo>
                  <a:lnTo>
                    <a:pt x="196" y="358"/>
                  </a:lnTo>
                  <a:lnTo>
                    <a:pt x="199" y="360"/>
                  </a:lnTo>
                  <a:lnTo>
                    <a:pt x="198" y="363"/>
                  </a:lnTo>
                  <a:lnTo>
                    <a:pt x="198" y="363"/>
                  </a:lnTo>
                  <a:lnTo>
                    <a:pt x="195" y="371"/>
                  </a:lnTo>
                  <a:lnTo>
                    <a:pt x="192" y="378"/>
                  </a:lnTo>
                  <a:lnTo>
                    <a:pt x="190" y="386"/>
                  </a:lnTo>
                  <a:lnTo>
                    <a:pt x="190" y="395"/>
                  </a:lnTo>
                  <a:lnTo>
                    <a:pt x="190" y="395"/>
                  </a:lnTo>
                  <a:lnTo>
                    <a:pt x="190" y="403"/>
                  </a:lnTo>
                  <a:lnTo>
                    <a:pt x="192" y="411"/>
                  </a:lnTo>
                  <a:lnTo>
                    <a:pt x="198" y="426"/>
                  </a:lnTo>
                  <a:lnTo>
                    <a:pt x="205" y="440"/>
                  </a:lnTo>
                  <a:lnTo>
                    <a:pt x="212" y="446"/>
                  </a:lnTo>
                  <a:lnTo>
                    <a:pt x="218" y="450"/>
                  </a:lnTo>
                  <a:lnTo>
                    <a:pt x="219" y="452"/>
                  </a:lnTo>
                  <a:lnTo>
                    <a:pt x="219" y="455"/>
                  </a:lnTo>
                  <a:lnTo>
                    <a:pt x="219" y="455"/>
                  </a:lnTo>
                  <a:lnTo>
                    <a:pt x="215" y="461"/>
                  </a:lnTo>
                  <a:lnTo>
                    <a:pt x="213" y="469"/>
                  </a:lnTo>
                  <a:lnTo>
                    <a:pt x="212" y="476"/>
                  </a:lnTo>
                  <a:lnTo>
                    <a:pt x="210" y="486"/>
                  </a:lnTo>
                  <a:lnTo>
                    <a:pt x="210" y="486"/>
                  </a:lnTo>
                  <a:lnTo>
                    <a:pt x="212" y="498"/>
                  </a:lnTo>
                  <a:lnTo>
                    <a:pt x="216" y="509"/>
                  </a:lnTo>
                  <a:lnTo>
                    <a:pt x="221" y="519"/>
                  </a:lnTo>
                  <a:lnTo>
                    <a:pt x="228" y="529"/>
                  </a:lnTo>
                  <a:lnTo>
                    <a:pt x="230" y="530"/>
                  </a:lnTo>
                  <a:lnTo>
                    <a:pt x="230" y="533"/>
                  </a:lnTo>
                  <a:lnTo>
                    <a:pt x="230" y="533"/>
                  </a:lnTo>
                  <a:lnTo>
                    <a:pt x="225" y="544"/>
                  </a:lnTo>
                  <a:lnTo>
                    <a:pt x="224" y="556"/>
                  </a:lnTo>
                  <a:lnTo>
                    <a:pt x="224" y="568"/>
                  </a:lnTo>
                  <a:lnTo>
                    <a:pt x="227" y="579"/>
                  </a:lnTo>
                  <a:lnTo>
                    <a:pt x="227" y="579"/>
                  </a:lnTo>
                  <a:lnTo>
                    <a:pt x="230" y="585"/>
                  </a:lnTo>
                  <a:lnTo>
                    <a:pt x="236" y="593"/>
                  </a:lnTo>
                  <a:lnTo>
                    <a:pt x="239" y="597"/>
                  </a:lnTo>
                  <a:lnTo>
                    <a:pt x="244" y="601"/>
                  </a:lnTo>
                  <a:lnTo>
                    <a:pt x="248" y="602"/>
                  </a:lnTo>
                  <a:lnTo>
                    <a:pt x="254" y="604"/>
                  </a:lnTo>
                  <a:lnTo>
                    <a:pt x="254" y="604"/>
                  </a:lnTo>
                  <a:lnTo>
                    <a:pt x="262" y="602"/>
                  </a:lnTo>
                  <a:lnTo>
                    <a:pt x="270" y="597"/>
                  </a:lnTo>
                  <a:lnTo>
                    <a:pt x="274" y="590"/>
                  </a:lnTo>
                  <a:lnTo>
                    <a:pt x="276" y="582"/>
                  </a:lnTo>
                  <a:lnTo>
                    <a:pt x="276" y="582"/>
                  </a:lnTo>
                  <a:lnTo>
                    <a:pt x="274" y="578"/>
                  </a:lnTo>
                  <a:lnTo>
                    <a:pt x="274" y="573"/>
                  </a:lnTo>
                  <a:lnTo>
                    <a:pt x="270" y="568"/>
                  </a:lnTo>
                  <a:lnTo>
                    <a:pt x="270" y="568"/>
                  </a:lnTo>
                  <a:lnTo>
                    <a:pt x="267" y="564"/>
                  </a:lnTo>
                  <a:lnTo>
                    <a:pt x="267" y="559"/>
                  </a:lnTo>
                  <a:lnTo>
                    <a:pt x="267" y="559"/>
                  </a:lnTo>
                  <a:lnTo>
                    <a:pt x="267" y="555"/>
                  </a:lnTo>
                  <a:lnTo>
                    <a:pt x="270" y="550"/>
                  </a:lnTo>
                  <a:lnTo>
                    <a:pt x="273" y="548"/>
                  </a:lnTo>
                  <a:lnTo>
                    <a:pt x="277" y="547"/>
                  </a:lnTo>
                  <a:lnTo>
                    <a:pt x="297" y="547"/>
                  </a:lnTo>
                  <a:lnTo>
                    <a:pt x="297" y="604"/>
                  </a:lnTo>
                  <a:lnTo>
                    <a:pt x="297" y="604"/>
                  </a:lnTo>
                  <a:lnTo>
                    <a:pt x="299" y="607"/>
                  </a:lnTo>
                  <a:lnTo>
                    <a:pt x="302" y="608"/>
                  </a:lnTo>
                  <a:lnTo>
                    <a:pt x="302" y="608"/>
                  </a:lnTo>
                  <a:lnTo>
                    <a:pt x="305" y="607"/>
                  </a:lnTo>
                  <a:lnTo>
                    <a:pt x="307" y="604"/>
                  </a:lnTo>
                  <a:lnTo>
                    <a:pt x="307" y="547"/>
                  </a:lnTo>
                  <a:lnTo>
                    <a:pt x="327" y="547"/>
                  </a:lnTo>
                  <a:lnTo>
                    <a:pt x="327" y="547"/>
                  </a:lnTo>
                  <a:lnTo>
                    <a:pt x="331" y="548"/>
                  </a:lnTo>
                  <a:lnTo>
                    <a:pt x="334" y="550"/>
                  </a:lnTo>
                  <a:lnTo>
                    <a:pt x="337" y="555"/>
                  </a:lnTo>
                  <a:lnTo>
                    <a:pt x="337" y="559"/>
                  </a:lnTo>
                  <a:lnTo>
                    <a:pt x="337" y="559"/>
                  </a:lnTo>
                  <a:lnTo>
                    <a:pt x="337" y="564"/>
                  </a:lnTo>
                  <a:lnTo>
                    <a:pt x="334" y="567"/>
                  </a:lnTo>
                  <a:lnTo>
                    <a:pt x="334" y="567"/>
                  </a:lnTo>
                  <a:lnTo>
                    <a:pt x="330" y="573"/>
                  </a:lnTo>
                  <a:lnTo>
                    <a:pt x="328" y="582"/>
                  </a:lnTo>
                  <a:lnTo>
                    <a:pt x="328" y="582"/>
                  </a:lnTo>
                  <a:lnTo>
                    <a:pt x="330" y="590"/>
                  </a:lnTo>
                  <a:lnTo>
                    <a:pt x="334" y="597"/>
                  </a:lnTo>
                  <a:lnTo>
                    <a:pt x="342" y="602"/>
                  </a:lnTo>
                  <a:lnTo>
                    <a:pt x="350" y="604"/>
                  </a:lnTo>
                  <a:lnTo>
                    <a:pt x="350" y="604"/>
                  </a:lnTo>
                  <a:lnTo>
                    <a:pt x="356" y="602"/>
                  </a:lnTo>
                  <a:lnTo>
                    <a:pt x="360" y="601"/>
                  </a:lnTo>
                  <a:lnTo>
                    <a:pt x="365" y="597"/>
                  </a:lnTo>
                  <a:lnTo>
                    <a:pt x="368" y="593"/>
                  </a:lnTo>
                  <a:lnTo>
                    <a:pt x="374" y="585"/>
                  </a:lnTo>
                  <a:lnTo>
                    <a:pt x="377" y="579"/>
                  </a:lnTo>
                  <a:lnTo>
                    <a:pt x="377" y="579"/>
                  </a:lnTo>
                  <a:lnTo>
                    <a:pt x="380" y="568"/>
                  </a:lnTo>
                  <a:lnTo>
                    <a:pt x="380" y="556"/>
                  </a:lnTo>
                  <a:lnTo>
                    <a:pt x="379" y="544"/>
                  </a:lnTo>
                  <a:lnTo>
                    <a:pt x="374" y="533"/>
                  </a:lnTo>
                  <a:lnTo>
                    <a:pt x="372" y="530"/>
                  </a:lnTo>
                  <a:lnTo>
                    <a:pt x="376" y="529"/>
                  </a:lnTo>
                  <a:lnTo>
                    <a:pt x="376" y="529"/>
                  </a:lnTo>
                  <a:lnTo>
                    <a:pt x="383" y="519"/>
                  </a:lnTo>
                  <a:lnTo>
                    <a:pt x="388" y="509"/>
                  </a:lnTo>
                  <a:lnTo>
                    <a:pt x="392" y="498"/>
                  </a:lnTo>
                  <a:lnTo>
                    <a:pt x="394" y="486"/>
                  </a:lnTo>
                  <a:lnTo>
                    <a:pt x="394" y="486"/>
                  </a:lnTo>
                  <a:lnTo>
                    <a:pt x="392" y="476"/>
                  </a:lnTo>
                  <a:lnTo>
                    <a:pt x="391" y="469"/>
                  </a:lnTo>
                  <a:lnTo>
                    <a:pt x="389" y="461"/>
                  </a:lnTo>
                  <a:lnTo>
                    <a:pt x="385" y="455"/>
                  </a:lnTo>
                  <a:lnTo>
                    <a:pt x="385" y="452"/>
                  </a:lnTo>
                  <a:lnTo>
                    <a:pt x="386" y="450"/>
                  </a:lnTo>
                  <a:lnTo>
                    <a:pt x="386" y="450"/>
                  </a:lnTo>
                  <a:lnTo>
                    <a:pt x="392" y="446"/>
                  </a:lnTo>
                  <a:lnTo>
                    <a:pt x="399" y="440"/>
                  </a:lnTo>
                  <a:lnTo>
                    <a:pt x="406" y="426"/>
                  </a:lnTo>
                  <a:lnTo>
                    <a:pt x="412" y="411"/>
                  </a:lnTo>
                  <a:lnTo>
                    <a:pt x="414" y="403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4" y="386"/>
                  </a:lnTo>
                  <a:lnTo>
                    <a:pt x="412" y="378"/>
                  </a:lnTo>
                  <a:lnTo>
                    <a:pt x="409" y="371"/>
                  </a:lnTo>
                  <a:lnTo>
                    <a:pt x="406" y="363"/>
                  </a:lnTo>
                  <a:lnTo>
                    <a:pt x="405" y="360"/>
                  </a:lnTo>
                  <a:lnTo>
                    <a:pt x="408" y="358"/>
                  </a:lnTo>
                  <a:lnTo>
                    <a:pt x="408" y="358"/>
                  </a:lnTo>
                  <a:lnTo>
                    <a:pt x="417" y="352"/>
                  </a:lnTo>
                  <a:lnTo>
                    <a:pt x="426" y="346"/>
                  </a:lnTo>
                  <a:lnTo>
                    <a:pt x="432" y="339"/>
                  </a:lnTo>
                  <a:lnTo>
                    <a:pt x="438" y="329"/>
                  </a:lnTo>
                  <a:lnTo>
                    <a:pt x="445" y="320"/>
                  </a:lnTo>
                  <a:lnTo>
                    <a:pt x="448" y="309"/>
                  </a:lnTo>
                  <a:lnTo>
                    <a:pt x="451" y="299"/>
                  </a:lnTo>
                  <a:lnTo>
                    <a:pt x="451" y="288"/>
                  </a:lnTo>
                  <a:lnTo>
                    <a:pt x="451" y="288"/>
                  </a:lnTo>
                  <a:lnTo>
                    <a:pt x="449" y="273"/>
                  </a:lnTo>
                  <a:lnTo>
                    <a:pt x="445" y="257"/>
                  </a:lnTo>
                  <a:lnTo>
                    <a:pt x="437" y="244"/>
                  </a:lnTo>
                  <a:lnTo>
                    <a:pt x="428" y="233"/>
                  </a:lnTo>
                  <a:lnTo>
                    <a:pt x="415" y="224"/>
                  </a:lnTo>
                  <a:lnTo>
                    <a:pt x="403" y="216"/>
                  </a:lnTo>
                  <a:lnTo>
                    <a:pt x="388" y="211"/>
                  </a:lnTo>
                  <a:lnTo>
                    <a:pt x="372" y="210"/>
                  </a:lnTo>
                  <a:lnTo>
                    <a:pt x="372" y="210"/>
                  </a:lnTo>
                  <a:lnTo>
                    <a:pt x="363" y="210"/>
                  </a:lnTo>
                  <a:lnTo>
                    <a:pt x="356" y="213"/>
                  </a:lnTo>
                  <a:lnTo>
                    <a:pt x="348" y="216"/>
                  </a:lnTo>
                  <a:lnTo>
                    <a:pt x="342" y="222"/>
                  </a:lnTo>
                  <a:lnTo>
                    <a:pt x="337" y="228"/>
                  </a:lnTo>
                  <a:lnTo>
                    <a:pt x="333" y="234"/>
                  </a:lnTo>
                  <a:lnTo>
                    <a:pt x="331" y="242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1" y="259"/>
                  </a:lnTo>
                  <a:lnTo>
                    <a:pt x="333" y="268"/>
                  </a:lnTo>
                  <a:lnTo>
                    <a:pt x="337" y="274"/>
                  </a:lnTo>
                  <a:lnTo>
                    <a:pt x="342" y="280"/>
                  </a:lnTo>
                  <a:lnTo>
                    <a:pt x="348" y="286"/>
                  </a:lnTo>
                  <a:lnTo>
                    <a:pt x="356" y="290"/>
                  </a:lnTo>
                  <a:lnTo>
                    <a:pt x="363" y="293"/>
                  </a:lnTo>
                  <a:lnTo>
                    <a:pt x="371" y="293"/>
                  </a:lnTo>
                  <a:lnTo>
                    <a:pt x="371" y="293"/>
                  </a:lnTo>
                  <a:lnTo>
                    <a:pt x="380" y="293"/>
                  </a:lnTo>
                  <a:lnTo>
                    <a:pt x="389" y="290"/>
                  </a:lnTo>
                  <a:lnTo>
                    <a:pt x="389" y="290"/>
                  </a:lnTo>
                  <a:lnTo>
                    <a:pt x="394" y="288"/>
                  </a:lnTo>
                  <a:lnTo>
                    <a:pt x="399" y="290"/>
                  </a:lnTo>
                  <a:lnTo>
                    <a:pt x="403" y="294"/>
                  </a:lnTo>
                  <a:lnTo>
                    <a:pt x="405" y="299"/>
                  </a:lnTo>
                  <a:lnTo>
                    <a:pt x="405" y="299"/>
                  </a:lnTo>
                  <a:lnTo>
                    <a:pt x="405" y="302"/>
                  </a:lnTo>
                  <a:lnTo>
                    <a:pt x="403" y="305"/>
                  </a:lnTo>
                  <a:lnTo>
                    <a:pt x="400" y="311"/>
                  </a:lnTo>
                  <a:lnTo>
                    <a:pt x="394" y="316"/>
                  </a:lnTo>
                  <a:lnTo>
                    <a:pt x="389" y="319"/>
                  </a:lnTo>
                  <a:lnTo>
                    <a:pt x="389" y="319"/>
                  </a:lnTo>
                  <a:lnTo>
                    <a:pt x="382" y="323"/>
                  </a:lnTo>
                  <a:lnTo>
                    <a:pt x="371" y="323"/>
                  </a:lnTo>
                  <a:lnTo>
                    <a:pt x="307" y="323"/>
                  </a:lnTo>
                  <a:lnTo>
                    <a:pt x="307" y="190"/>
                  </a:lnTo>
                  <a:lnTo>
                    <a:pt x="310" y="190"/>
                  </a:lnTo>
                  <a:close/>
                  <a:moveTo>
                    <a:pt x="310" y="124"/>
                  </a:moveTo>
                  <a:lnTo>
                    <a:pt x="310" y="124"/>
                  </a:lnTo>
                  <a:lnTo>
                    <a:pt x="323" y="123"/>
                  </a:lnTo>
                  <a:lnTo>
                    <a:pt x="334" y="118"/>
                  </a:lnTo>
                  <a:lnTo>
                    <a:pt x="343" y="112"/>
                  </a:lnTo>
                  <a:lnTo>
                    <a:pt x="350" y="104"/>
                  </a:lnTo>
                  <a:lnTo>
                    <a:pt x="354" y="95"/>
                  </a:lnTo>
                  <a:lnTo>
                    <a:pt x="359" y="8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9" y="44"/>
                  </a:lnTo>
                  <a:lnTo>
                    <a:pt x="374" y="35"/>
                  </a:lnTo>
                  <a:lnTo>
                    <a:pt x="379" y="28"/>
                  </a:lnTo>
                  <a:lnTo>
                    <a:pt x="385" y="20"/>
                  </a:lnTo>
                  <a:lnTo>
                    <a:pt x="392" y="15"/>
                  </a:lnTo>
                  <a:lnTo>
                    <a:pt x="403" y="12"/>
                  </a:lnTo>
                  <a:lnTo>
                    <a:pt x="417" y="11"/>
                  </a:lnTo>
                  <a:lnTo>
                    <a:pt x="417" y="11"/>
                  </a:lnTo>
                  <a:lnTo>
                    <a:pt x="434" y="12"/>
                  </a:lnTo>
                  <a:lnTo>
                    <a:pt x="452" y="17"/>
                  </a:lnTo>
                  <a:lnTo>
                    <a:pt x="471" y="25"/>
                  </a:lnTo>
                  <a:lnTo>
                    <a:pt x="490" y="32"/>
                  </a:lnTo>
                  <a:lnTo>
                    <a:pt x="490" y="32"/>
                  </a:lnTo>
                  <a:lnTo>
                    <a:pt x="512" y="41"/>
                  </a:lnTo>
                  <a:lnTo>
                    <a:pt x="533" y="51"/>
                  </a:lnTo>
                  <a:lnTo>
                    <a:pt x="556" y="57"/>
                  </a:lnTo>
                  <a:lnTo>
                    <a:pt x="581" y="63"/>
                  </a:lnTo>
                  <a:lnTo>
                    <a:pt x="587" y="63"/>
                  </a:lnTo>
                  <a:lnTo>
                    <a:pt x="582" y="67"/>
                  </a:lnTo>
                  <a:lnTo>
                    <a:pt x="582" y="67"/>
                  </a:lnTo>
                  <a:lnTo>
                    <a:pt x="553" y="93"/>
                  </a:lnTo>
                  <a:lnTo>
                    <a:pt x="523" y="115"/>
                  </a:lnTo>
                  <a:lnTo>
                    <a:pt x="490" y="133"/>
                  </a:lnTo>
                  <a:lnTo>
                    <a:pt x="457" y="150"/>
                  </a:lnTo>
                  <a:lnTo>
                    <a:pt x="422" y="162"/>
                  </a:lnTo>
                  <a:lnTo>
                    <a:pt x="385" y="172"/>
                  </a:lnTo>
                  <a:lnTo>
                    <a:pt x="348" y="178"/>
                  </a:lnTo>
                  <a:lnTo>
                    <a:pt x="310" y="181"/>
                  </a:lnTo>
                  <a:lnTo>
                    <a:pt x="307" y="181"/>
                  </a:lnTo>
                  <a:lnTo>
                    <a:pt x="307" y="126"/>
                  </a:lnTo>
                  <a:lnTo>
                    <a:pt x="310" y="124"/>
                  </a:lnTo>
                  <a:close/>
                  <a:moveTo>
                    <a:pt x="294" y="181"/>
                  </a:moveTo>
                  <a:lnTo>
                    <a:pt x="294" y="181"/>
                  </a:lnTo>
                  <a:lnTo>
                    <a:pt x="256" y="178"/>
                  </a:lnTo>
                  <a:lnTo>
                    <a:pt x="219" y="172"/>
                  </a:lnTo>
                  <a:lnTo>
                    <a:pt x="182" y="162"/>
                  </a:lnTo>
                  <a:lnTo>
                    <a:pt x="147" y="150"/>
                  </a:lnTo>
                  <a:lnTo>
                    <a:pt x="113" y="133"/>
                  </a:lnTo>
                  <a:lnTo>
                    <a:pt x="81" y="115"/>
                  </a:lnTo>
                  <a:lnTo>
                    <a:pt x="51" y="93"/>
                  </a:lnTo>
                  <a:lnTo>
                    <a:pt x="22" y="67"/>
                  </a:lnTo>
                  <a:lnTo>
                    <a:pt x="17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48" y="57"/>
                  </a:lnTo>
                  <a:lnTo>
                    <a:pt x="71" y="51"/>
                  </a:lnTo>
                  <a:lnTo>
                    <a:pt x="92" y="41"/>
                  </a:lnTo>
                  <a:lnTo>
                    <a:pt x="113" y="32"/>
                  </a:lnTo>
                  <a:lnTo>
                    <a:pt x="113" y="32"/>
                  </a:lnTo>
                  <a:lnTo>
                    <a:pt x="133" y="25"/>
                  </a:lnTo>
                  <a:lnTo>
                    <a:pt x="152" y="17"/>
                  </a:lnTo>
                  <a:lnTo>
                    <a:pt x="170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201" y="12"/>
                  </a:lnTo>
                  <a:lnTo>
                    <a:pt x="212" y="15"/>
                  </a:lnTo>
                  <a:lnTo>
                    <a:pt x="219" y="20"/>
                  </a:lnTo>
                  <a:lnTo>
                    <a:pt x="225" y="28"/>
                  </a:lnTo>
                  <a:lnTo>
                    <a:pt x="230" y="35"/>
                  </a:lnTo>
                  <a:lnTo>
                    <a:pt x="235" y="44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45" y="86"/>
                  </a:lnTo>
                  <a:lnTo>
                    <a:pt x="250" y="95"/>
                  </a:lnTo>
                  <a:lnTo>
                    <a:pt x="254" y="104"/>
                  </a:lnTo>
                  <a:lnTo>
                    <a:pt x="261" y="112"/>
                  </a:lnTo>
                  <a:lnTo>
                    <a:pt x="270" y="118"/>
                  </a:lnTo>
                  <a:lnTo>
                    <a:pt x="281" y="123"/>
                  </a:lnTo>
                  <a:lnTo>
                    <a:pt x="294" y="124"/>
                  </a:lnTo>
                  <a:lnTo>
                    <a:pt x="297" y="126"/>
                  </a:lnTo>
                  <a:lnTo>
                    <a:pt x="297" y="181"/>
                  </a:lnTo>
                  <a:lnTo>
                    <a:pt x="294" y="181"/>
                  </a:lnTo>
                  <a:close/>
                  <a:moveTo>
                    <a:pt x="164" y="288"/>
                  </a:moveTo>
                  <a:lnTo>
                    <a:pt x="164" y="288"/>
                  </a:lnTo>
                  <a:lnTo>
                    <a:pt x="166" y="274"/>
                  </a:lnTo>
                  <a:lnTo>
                    <a:pt x="169" y="262"/>
                  </a:lnTo>
                  <a:lnTo>
                    <a:pt x="175" y="250"/>
                  </a:lnTo>
                  <a:lnTo>
                    <a:pt x="184" y="239"/>
                  </a:lnTo>
                  <a:lnTo>
                    <a:pt x="193" y="231"/>
                  </a:lnTo>
                  <a:lnTo>
                    <a:pt x="205" y="225"/>
                  </a:lnTo>
                  <a:lnTo>
                    <a:pt x="218" y="221"/>
                  </a:lnTo>
                  <a:lnTo>
                    <a:pt x="231" y="219"/>
                  </a:lnTo>
                  <a:lnTo>
                    <a:pt x="231" y="216"/>
                  </a:lnTo>
                  <a:lnTo>
                    <a:pt x="231" y="219"/>
                  </a:lnTo>
                  <a:lnTo>
                    <a:pt x="231" y="219"/>
                  </a:lnTo>
                  <a:lnTo>
                    <a:pt x="239" y="221"/>
                  </a:lnTo>
                  <a:lnTo>
                    <a:pt x="245" y="222"/>
                  </a:lnTo>
                  <a:lnTo>
                    <a:pt x="250" y="225"/>
                  </a:lnTo>
                  <a:lnTo>
                    <a:pt x="254" y="228"/>
                  </a:lnTo>
                  <a:lnTo>
                    <a:pt x="259" y="233"/>
                  </a:lnTo>
                  <a:lnTo>
                    <a:pt x="262" y="239"/>
                  </a:lnTo>
                  <a:lnTo>
                    <a:pt x="264" y="245"/>
                  </a:lnTo>
                  <a:lnTo>
                    <a:pt x="264" y="251"/>
                  </a:lnTo>
                  <a:lnTo>
                    <a:pt x="264" y="251"/>
                  </a:lnTo>
                  <a:lnTo>
                    <a:pt x="264" y="257"/>
                  </a:lnTo>
                  <a:lnTo>
                    <a:pt x="262" y="263"/>
                  </a:lnTo>
                  <a:lnTo>
                    <a:pt x="259" y="270"/>
                  </a:lnTo>
                  <a:lnTo>
                    <a:pt x="254" y="274"/>
                  </a:lnTo>
                  <a:lnTo>
                    <a:pt x="250" y="277"/>
                  </a:lnTo>
                  <a:lnTo>
                    <a:pt x="245" y="280"/>
                  </a:lnTo>
                  <a:lnTo>
                    <a:pt x="239" y="282"/>
                  </a:lnTo>
                  <a:lnTo>
                    <a:pt x="233" y="283"/>
                  </a:lnTo>
                  <a:lnTo>
                    <a:pt x="233" y="283"/>
                  </a:lnTo>
                  <a:lnTo>
                    <a:pt x="225" y="282"/>
                  </a:lnTo>
                  <a:lnTo>
                    <a:pt x="219" y="280"/>
                  </a:lnTo>
                  <a:lnTo>
                    <a:pt x="219" y="280"/>
                  </a:lnTo>
                  <a:lnTo>
                    <a:pt x="213" y="279"/>
                  </a:lnTo>
                  <a:lnTo>
                    <a:pt x="207" y="279"/>
                  </a:lnTo>
                  <a:lnTo>
                    <a:pt x="201" y="282"/>
                  </a:lnTo>
                  <a:lnTo>
                    <a:pt x="195" y="285"/>
                  </a:lnTo>
                  <a:lnTo>
                    <a:pt x="195" y="285"/>
                  </a:lnTo>
                  <a:lnTo>
                    <a:pt x="192" y="291"/>
                  </a:lnTo>
                  <a:lnTo>
                    <a:pt x="189" y="297"/>
                  </a:lnTo>
                  <a:lnTo>
                    <a:pt x="190" y="303"/>
                  </a:lnTo>
                  <a:lnTo>
                    <a:pt x="192" y="311"/>
                  </a:lnTo>
                  <a:lnTo>
                    <a:pt x="192" y="311"/>
                  </a:lnTo>
                  <a:lnTo>
                    <a:pt x="196" y="317"/>
                  </a:lnTo>
                  <a:lnTo>
                    <a:pt x="202" y="323"/>
                  </a:lnTo>
                  <a:lnTo>
                    <a:pt x="210" y="329"/>
                  </a:lnTo>
                  <a:lnTo>
                    <a:pt x="218" y="332"/>
                  </a:lnTo>
                  <a:lnTo>
                    <a:pt x="224" y="334"/>
                  </a:lnTo>
                  <a:lnTo>
                    <a:pt x="219" y="337"/>
                  </a:lnTo>
                  <a:lnTo>
                    <a:pt x="219" y="337"/>
                  </a:lnTo>
                  <a:lnTo>
                    <a:pt x="213" y="343"/>
                  </a:lnTo>
                  <a:lnTo>
                    <a:pt x="207" y="349"/>
                  </a:lnTo>
                  <a:lnTo>
                    <a:pt x="205" y="351"/>
                  </a:lnTo>
                  <a:lnTo>
                    <a:pt x="202" y="351"/>
                  </a:lnTo>
                  <a:lnTo>
                    <a:pt x="202" y="351"/>
                  </a:lnTo>
                  <a:lnTo>
                    <a:pt x="195" y="345"/>
                  </a:lnTo>
                  <a:lnTo>
                    <a:pt x="187" y="340"/>
                  </a:lnTo>
                  <a:lnTo>
                    <a:pt x="179" y="332"/>
                  </a:lnTo>
                  <a:lnTo>
                    <a:pt x="175" y="325"/>
                  </a:lnTo>
                  <a:lnTo>
                    <a:pt x="170" y="317"/>
                  </a:lnTo>
                  <a:lnTo>
                    <a:pt x="166" y="308"/>
                  </a:lnTo>
                  <a:lnTo>
                    <a:pt x="164" y="297"/>
                  </a:lnTo>
                  <a:lnTo>
                    <a:pt x="164" y="288"/>
                  </a:lnTo>
                  <a:lnTo>
                    <a:pt x="164" y="288"/>
                  </a:lnTo>
                  <a:close/>
                  <a:moveTo>
                    <a:pt x="368" y="576"/>
                  </a:moveTo>
                  <a:lnTo>
                    <a:pt x="368" y="576"/>
                  </a:lnTo>
                  <a:lnTo>
                    <a:pt x="365" y="579"/>
                  </a:lnTo>
                  <a:lnTo>
                    <a:pt x="362" y="585"/>
                  </a:lnTo>
                  <a:lnTo>
                    <a:pt x="357" y="591"/>
                  </a:lnTo>
                  <a:lnTo>
                    <a:pt x="353" y="593"/>
                  </a:lnTo>
                  <a:lnTo>
                    <a:pt x="350" y="593"/>
                  </a:lnTo>
                  <a:lnTo>
                    <a:pt x="350" y="593"/>
                  </a:lnTo>
                  <a:lnTo>
                    <a:pt x="345" y="593"/>
                  </a:lnTo>
                  <a:lnTo>
                    <a:pt x="342" y="590"/>
                  </a:lnTo>
                  <a:lnTo>
                    <a:pt x="339" y="587"/>
                  </a:lnTo>
                  <a:lnTo>
                    <a:pt x="339" y="582"/>
                  </a:lnTo>
                  <a:lnTo>
                    <a:pt x="339" y="582"/>
                  </a:lnTo>
                  <a:lnTo>
                    <a:pt x="339" y="578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6" y="567"/>
                  </a:lnTo>
                  <a:lnTo>
                    <a:pt x="348" y="559"/>
                  </a:lnTo>
                  <a:lnTo>
                    <a:pt x="348" y="559"/>
                  </a:lnTo>
                  <a:lnTo>
                    <a:pt x="348" y="555"/>
                  </a:lnTo>
                  <a:lnTo>
                    <a:pt x="346" y="550"/>
                  </a:lnTo>
                  <a:lnTo>
                    <a:pt x="345" y="545"/>
                  </a:lnTo>
                  <a:lnTo>
                    <a:pt x="348" y="545"/>
                  </a:lnTo>
                  <a:lnTo>
                    <a:pt x="348" y="545"/>
                  </a:lnTo>
                  <a:lnTo>
                    <a:pt x="356" y="542"/>
                  </a:lnTo>
                  <a:lnTo>
                    <a:pt x="362" y="539"/>
                  </a:lnTo>
                  <a:lnTo>
                    <a:pt x="365" y="538"/>
                  </a:lnTo>
                  <a:lnTo>
                    <a:pt x="366" y="541"/>
                  </a:lnTo>
                  <a:lnTo>
                    <a:pt x="366" y="541"/>
                  </a:lnTo>
                  <a:lnTo>
                    <a:pt x="369" y="548"/>
                  </a:lnTo>
                  <a:lnTo>
                    <a:pt x="371" y="558"/>
                  </a:lnTo>
                  <a:lnTo>
                    <a:pt x="369" y="567"/>
                  </a:lnTo>
                  <a:lnTo>
                    <a:pt x="368" y="576"/>
                  </a:lnTo>
                  <a:lnTo>
                    <a:pt x="368" y="576"/>
                  </a:lnTo>
                  <a:close/>
                  <a:moveTo>
                    <a:pt x="331" y="538"/>
                  </a:moveTo>
                  <a:lnTo>
                    <a:pt x="277" y="538"/>
                  </a:lnTo>
                  <a:lnTo>
                    <a:pt x="277" y="538"/>
                  </a:lnTo>
                  <a:lnTo>
                    <a:pt x="268" y="539"/>
                  </a:lnTo>
                  <a:lnTo>
                    <a:pt x="262" y="544"/>
                  </a:lnTo>
                  <a:lnTo>
                    <a:pt x="258" y="550"/>
                  </a:lnTo>
                  <a:lnTo>
                    <a:pt x="256" y="559"/>
                  </a:lnTo>
                  <a:lnTo>
                    <a:pt x="256" y="559"/>
                  </a:lnTo>
                  <a:lnTo>
                    <a:pt x="256" y="562"/>
                  </a:lnTo>
                  <a:lnTo>
                    <a:pt x="258" y="567"/>
                  </a:lnTo>
                  <a:lnTo>
                    <a:pt x="261" y="573"/>
                  </a:lnTo>
                  <a:lnTo>
                    <a:pt x="261" y="573"/>
                  </a:lnTo>
                  <a:lnTo>
                    <a:pt x="264" y="578"/>
                  </a:lnTo>
                  <a:lnTo>
                    <a:pt x="265" y="582"/>
                  </a:lnTo>
                  <a:lnTo>
                    <a:pt x="265" y="582"/>
                  </a:lnTo>
                  <a:lnTo>
                    <a:pt x="265" y="587"/>
                  </a:lnTo>
                  <a:lnTo>
                    <a:pt x="262" y="590"/>
                  </a:lnTo>
                  <a:lnTo>
                    <a:pt x="259" y="593"/>
                  </a:lnTo>
                  <a:lnTo>
                    <a:pt x="254" y="593"/>
                  </a:lnTo>
                  <a:lnTo>
                    <a:pt x="254" y="593"/>
                  </a:lnTo>
                  <a:lnTo>
                    <a:pt x="251" y="593"/>
                  </a:lnTo>
                  <a:lnTo>
                    <a:pt x="247" y="591"/>
                  </a:lnTo>
                  <a:lnTo>
                    <a:pt x="242" y="585"/>
                  </a:lnTo>
                  <a:lnTo>
                    <a:pt x="239" y="579"/>
                  </a:lnTo>
                  <a:lnTo>
                    <a:pt x="236" y="576"/>
                  </a:lnTo>
                  <a:lnTo>
                    <a:pt x="236" y="576"/>
                  </a:lnTo>
                  <a:lnTo>
                    <a:pt x="235" y="570"/>
                  </a:lnTo>
                  <a:lnTo>
                    <a:pt x="233" y="562"/>
                  </a:lnTo>
                  <a:lnTo>
                    <a:pt x="233" y="556"/>
                  </a:lnTo>
                  <a:lnTo>
                    <a:pt x="235" y="550"/>
                  </a:lnTo>
                  <a:lnTo>
                    <a:pt x="236" y="544"/>
                  </a:lnTo>
                  <a:lnTo>
                    <a:pt x="239" y="538"/>
                  </a:lnTo>
                  <a:lnTo>
                    <a:pt x="242" y="533"/>
                  </a:lnTo>
                  <a:lnTo>
                    <a:pt x="247" y="527"/>
                  </a:lnTo>
                  <a:lnTo>
                    <a:pt x="247" y="527"/>
                  </a:lnTo>
                  <a:lnTo>
                    <a:pt x="253" y="522"/>
                  </a:lnTo>
                  <a:lnTo>
                    <a:pt x="261" y="518"/>
                  </a:lnTo>
                  <a:lnTo>
                    <a:pt x="268" y="515"/>
                  </a:lnTo>
                  <a:lnTo>
                    <a:pt x="277" y="515"/>
                  </a:lnTo>
                  <a:lnTo>
                    <a:pt x="331" y="515"/>
                  </a:lnTo>
                  <a:lnTo>
                    <a:pt x="331" y="515"/>
                  </a:lnTo>
                  <a:lnTo>
                    <a:pt x="337" y="515"/>
                  </a:lnTo>
                  <a:lnTo>
                    <a:pt x="342" y="512"/>
                  </a:lnTo>
                  <a:lnTo>
                    <a:pt x="348" y="510"/>
                  </a:lnTo>
                  <a:lnTo>
                    <a:pt x="351" y="506"/>
                  </a:lnTo>
                  <a:lnTo>
                    <a:pt x="356" y="501"/>
                  </a:lnTo>
                  <a:lnTo>
                    <a:pt x="359" y="496"/>
                  </a:lnTo>
                  <a:lnTo>
                    <a:pt x="360" y="490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59" y="476"/>
                  </a:lnTo>
                  <a:lnTo>
                    <a:pt x="356" y="469"/>
                  </a:lnTo>
                  <a:lnTo>
                    <a:pt x="353" y="464"/>
                  </a:lnTo>
                  <a:lnTo>
                    <a:pt x="357" y="464"/>
                  </a:lnTo>
                  <a:lnTo>
                    <a:pt x="357" y="464"/>
                  </a:lnTo>
                  <a:lnTo>
                    <a:pt x="365" y="461"/>
                  </a:lnTo>
                  <a:lnTo>
                    <a:pt x="372" y="460"/>
                  </a:lnTo>
                  <a:lnTo>
                    <a:pt x="376" y="458"/>
                  </a:lnTo>
                  <a:lnTo>
                    <a:pt x="377" y="460"/>
                  </a:lnTo>
                  <a:lnTo>
                    <a:pt x="377" y="460"/>
                  </a:lnTo>
                  <a:lnTo>
                    <a:pt x="382" y="472"/>
                  </a:lnTo>
                  <a:lnTo>
                    <a:pt x="383" y="486"/>
                  </a:lnTo>
                  <a:lnTo>
                    <a:pt x="383" y="486"/>
                  </a:lnTo>
                  <a:lnTo>
                    <a:pt x="382" y="495"/>
                  </a:lnTo>
                  <a:lnTo>
                    <a:pt x="379" y="506"/>
                  </a:lnTo>
                  <a:lnTo>
                    <a:pt x="374" y="515"/>
                  </a:lnTo>
                  <a:lnTo>
                    <a:pt x="368" y="522"/>
                  </a:lnTo>
                  <a:lnTo>
                    <a:pt x="360" y="529"/>
                  </a:lnTo>
                  <a:lnTo>
                    <a:pt x="351" y="533"/>
                  </a:lnTo>
                  <a:lnTo>
                    <a:pt x="342" y="536"/>
                  </a:lnTo>
                  <a:lnTo>
                    <a:pt x="331" y="538"/>
                  </a:lnTo>
                  <a:lnTo>
                    <a:pt x="331" y="538"/>
                  </a:lnTo>
                  <a:close/>
                  <a:moveTo>
                    <a:pt x="254" y="486"/>
                  </a:moveTo>
                  <a:lnTo>
                    <a:pt x="254" y="486"/>
                  </a:lnTo>
                  <a:lnTo>
                    <a:pt x="256" y="478"/>
                  </a:lnTo>
                  <a:lnTo>
                    <a:pt x="259" y="472"/>
                  </a:lnTo>
                  <a:lnTo>
                    <a:pt x="265" y="467"/>
                  </a:lnTo>
                  <a:lnTo>
                    <a:pt x="273" y="466"/>
                  </a:lnTo>
                  <a:lnTo>
                    <a:pt x="297" y="466"/>
                  </a:lnTo>
                  <a:lnTo>
                    <a:pt x="297" y="504"/>
                  </a:lnTo>
                  <a:lnTo>
                    <a:pt x="273" y="504"/>
                  </a:lnTo>
                  <a:lnTo>
                    <a:pt x="273" y="504"/>
                  </a:lnTo>
                  <a:lnTo>
                    <a:pt x="265" y="502"/>
                  </a:lnTo>
                  <a:lnTo>
                    <a:pt x="259" y="498"/>
                  </a:lnTo>
                  <a:lnTo>
                    <a:pt x="256" y="492"/>
                  </a:lnTo>
                  <a:lnTo>
                    <a:pt x="254" y="486"/>
                  </a:lnTo>
                  <a:lnTo>
                    <a:pt x="254" y="486"/>
                  </a:lnTo>
                  <a:close/>
                  <a:moveTo>
                    <a:pt x="307" y="504"/>
                  </a:moveTo>
                  <a:lnTo>
                    <a:pt x="307" y="466"/>
                  </a:lnTo>
                  <a:lnTo>
                    <a:pt x="331" y="466"/>
                  </a:lnTo>
                  <a:lnTo>
                    <a:pt x="331" y="466"/>
                  </a:lnTo>
                  <a:lnTo>
                    <a:pt x="339" y="467"/>
                  </a:lnTo>
                  <a:lnTo>
                    <a:pt x="345" y="472"/>
                  </a:lnTo>
                  <a:lnTo>
                    <a:pt x="348" y="478"/>
                  </a:lnTo>
                  <a:lnTo>
                    <a:pt x="350" y="486"/>
                  </a:lnTo>
                  <a:lnTo>
                    <a:pt x="350" y="486"/>
                  </a:lnTo>
                  <a:lnTo>
                    <a:pt x="348" y="492"/>
                  </a:lnTo>
                  <a:lnTo>
                    <a:pt x="345" y="498"/>
                  </a:lnTo>
                  <a:lnTo>
                    <a:pt x="339" y="502"/>
                  </a:lnTo>
                  <a:lnTo>
                    <a:pt x="331" y="504"/>
                  </a:lnTo>
                  <a:lnTo>
                    <a:pt x="307" y="504"/>
                  </a:lnTo>
                  <a:close/>
                  <a:moveTo>
                    <a:pt x="343" y="455"/>
                  </a:moveTo>
                  <a:lnTo>
                    <a:pt x="273" y="455"/>
                  </a:lnTo>
                  <a:lnTo>
                    <a:pt x="273" y="455"/>
                  </a:lnTo>
                  <a:lnTo>
                    <a:pt x="267" y="455"/>
                  </a:lnTo>
                  <a:lnTo>
                    <a:pt x="262" y="458"/>
                  </a:lnTo>
                  <a:lnTo>
                    <a:pt x="256" y="460"/>
                  </a:lnTo>
                  <a:lnTo>
                    <a:pt x="253" y="464"/>
                  </a:lnTo>
                  <a:lnTo>
                    <a:pt x="248" y="469"/>
                  </a:lnTo>
                  <a:lnTo>
                    <a:pt x="245" y="473"/>
                  </a:lnTo>
                  <a:lnTo>
                    <a:pt x="244" y="479"/>
                  </a:lnTo>
                  <a:lnTo>
                    <a:pt x="244" y="486"/>
                  </a:lnTo>
                  <a:lnTo>
                    <a:pt x="244" y="486"/>
                  </a:lnTo>
                  <a:lnTo>
                    <a:pt x="244" y="490"/>
                  </a:lnTo>
                  <a:lnTo>
                    <a:pt x="245" y="496"/>
                  </a:lnTo>
                  <a:lnTo>
                    <a:pt x="248" y="501"/>
                  </a:lnTo>
                  <a:lnTo>
                    <a:pt x="253" y="506"/>
                  </a:lnTo>
                  <a:lnTo>
                    <a:pt x="254" y="509"/>
                  </a:lnTo>
                  <a:lnTo>
                    <a:pt x="251" y="510"/>
                  </a:lnTo>
                  <a:lnTo>
                    <a:pt x="251" y="510"/>
                  </a:lnTo>
                  <a:lnTo>
                    <a:pt x="245" y="515"/>
                  </a:lnTo>
                  <a:lnTo>
                    <a:pt x="239" y="521"/>
                  </a:lnTo>
                  <a:lnTo>
                    <a:pt x="236" y="522"/>
                  </a:lnTo>
                  <a:lnTo>
                    <a:pt x="235" y="519"/>
                  </a:lnTo>
                  <a:lnTo>
                    <a:pt x="235" y="519"/>
                  </a:lnTo>
                  <a:lnTo>
                    <a:pt x="228" y="512"/>
                  </a:lnTo>
                  <a:lnTo>
                    <a:pt x="224" y="504"/>
                  </a:lnTo>
                  <a:lnTo>
                    <a:pt x="222" y="495"/>
                  </a:lnTo>
                  <a:lnTo>
                    <a:pt x="221" y="486"/>
                  </a:lnTo>
                  <a:lnTo>
                    <a:pt x="221" y="486"/>
                  </a:lnTo>
                  <a:lnTo>
                    <a:pt x="222" y="475"/>
                  </a:lnTo>
                  <a:lnTo>
                    <a:pt x="225" y="464"/>
                  </a:lnTo>
                  <a:lnTo>
                    <a:pt x="230" y="455"/>
                  </a:lnTo>
                  <a:lnTo>
                    <a:pt x="236" y="447"/>
                  </a:lnTo>
                  <a:lnTo>
                    <a:pt x="244" y="441"/>
                  </a:lnTo>
                  <a:lnTo>
                    <a:pt x="253" y="437"/>
                  </a:lnTo>
                  <a:lnTo>
                    <a:pt x="262" y="434"/>
                  </a:lnTo>
                  <a:lnTo>
                    <a:pt x="273" y="432"/>
                  </a:lnTo>
                  <a:lnTo>
                    <a:pt x="343" y="432"/>
                  </a:lnTo>
                  <a:lnTo>
                    <a:pt x="343" y="432"/>
                  </a:lnTo>
                  <a:lnTo>
                    <a:pt x="351" y="432"/>
                  </a:lnTo>
                  <a:lnTo>
                    <a:pt x="357" y="429"/>
                  </a:lnTo>
                  <a:lnTo>
                    <a:pt x="365" y="426"/>
                  </a:lnTo>
                  <a:lnTo>
                    <a:pt x="369" y="421"/>
                  </a:lnTo>
                  <a:lnTo>
                    <a:pt x="374" y="415"/>
                  </a:lnTo>
                  <a:lnTo>
                    <a:pt x="379" y="409"/>
                  </a:lnTo>
                  <a:lnTo>
                    <a:pt x="380" y="403"/>
                  </a:lnTo>
                  <a:lnTo>
                    <a:pt x="382" y="395"/>
                  </a:lnTo>
                  <a:lnTo>
                    <a:pt x="382" y="395"/>
                  </a:lnTo>
                  <a:lnTo>
                    <a:pt x="380" y="389"/>
                  </a:lnTo>
                  <a:lnTo>
                    <a:pt x="379" y="383"/>
                  </a:lnTo>
                  <a:lnTo>
                    <a:pt x="377" y="377"/>
                  </a:lnTo>
                  <a:lnTo>
                    <a:pt x="374" y="372"/>
                  </a:lnTo>
                  <a:lnTo>
                    <a:pt x="369" y="368"/>
                  </a:lnTo>
                  <a:lnTo>
                    <a:pt x="376" y="368"/>
                  </a:lnTo>
                  <a:lnTo>
                    <a:pt x="376" y="368"/>
                  </a:lnTo>
                  <a:lnTo>
                    <a:pt x="385" y="366"/>
                  </a:lnTo>
                  <a:lnTo>
                    <a:pt x="392" y="365"/>
                  </a:lnTo>
                  <a:lnTo>
                    <a:pt x="395" y="363"/>
                  </a:lnTo>
                  <a:lnTo>
                    <a:pt x="395" y="366"/>
                  </a:lnTo>
                  <a:lnTo>
                    <a:pt x="395" y="366"/>
                  </a:lnTo>
                  <a:lnTo>
                    <a:pt x="400" y="372"/>
                  </a:lnTo>
                  <a:lnTo>
                    <a:pt x="402" y="380"/>
                  </a:lnTo>
                  <a:lnTo>
                    <a:pt x="403" y="388"/>
                  </a:lnTo>
                  <a:lnTo>
                    <a:pt x="403" y="395"/>
                  </a:lnTo>
                  <a:lnTo>
                    <a:pt x="403" y="395"/>
                  </a:lnTo>
                  <a:lnTo>
                    <a:pt x="402" y="407"/>
                  </a:lnTo>
                  <a:lnTo>
                    <a:pt x="399" y="418"/>
                  </a:lnTo>
                  <a:lnTo>
                    <a:pt x="392" y="429"/>
                  </a:lnTo>
                  <a:lnTo>
                    <a:pt x="386" y="438"/>
                  </a:lnTo>
                  <a:lnTo>
                    <a:pt x="377" y="444"/>
                  </a:lnTo>
                  <a:lnTo>
                    <a:pt x="366" y="450"/>
                  </a:lnTo>
                  <a:lnTo>
                    <a:pt x="356" y="453"/>
                  </a:lnTo>
                  <a:lnTo>
                    <a:pt x="343" y="455"/>
                  </a:lnTo>
                  <a:lnTo>
                    <a:pt x="343" y="455"/>
                  </a:lnTo>
                  <a:close/>
                  <a:moveTo>
                    <a:pt x="261" y="423"/>
                  </a:moveTo>
                  <a:lnTo>
                    <a:pt x="261" y="423"/>
                  </a:lnTo>
                  <a:lnTo>
                    <a:pt x="256" y="421"/>
                  </a:lnTo>
                  <a:lnTo>
                    <a:pt x="250" y="420"/>
                  </a:lnTo>
                  <a:lnTo>
                    <a:pt x="245" y="418"/>
                  </a:lnTo>
                  <a:lnTo>
                    <a:pt x="241" y="414"/>
                  </a:lnTo>
                  <a:lnTo>
                    <a:pt x="238" y="411"/>
                  </a:lnTo>
                  <a:lnTo>
                    <a:pt x="236" y="406"/>
                  </a:lnTo>
                  <a:lnTo>
                    <a:pt x="235" y="400"/>
                  </a:lnTo>
                  <a:lnTo>
                    <a:pt x="233" y="395"/>
                  </a:lnTo>
                  <a:lnTo>
                    <a:pt x="233" y="395"/>
                  </a:lnTo>
                  <a:lnTo>
                    <a:pt x="235" y="389"/>
                  </a:lnTo>
                  <a:lnTo>
                    <a:pt x="236" y="385"/>
                  </a:lnTo>
                  <a:lnTo>
                    <a:pt x="238" y="380"/>
                  </a:lnTo>
                  <a:lnTo>
                    <a:pt x="241" y="375"/>
                  </a:lnTo>
                  <a:lnTo>
                    <a:pt x="245" y="372"/>
                  </a:lnTo>
                  <a:lnTo>
                    <a:pt x="250" y="369"/>
                  </a:lnTo>
                  <a:lnTo>
                    <a:pt x="256" y="368"/>
                  </a:lnTo>
                  <a:lnTo>
                    <a:pt x="261" y="368"/>
                  </a:lnTo>
                  <a:lnTo>
                    <a:pt x="297" y="368"/>
                  </a:lnTo>
                  <a:lnTo>
                    <a:pt x="297" y="423"/>
                  </a:lnTo>
                  <a:lnTo>
                    <a:pt x="261" y="423"/>
                  </a:lnTo>
                  <a:close/>
                  <a:moveTo>
                    <a:pt x="307" y="423"/>
                  </a:moveTo>
                  <a:lnTo>
                    <a:pt x="307" y="368"/>
                  </a:lnTo>
                  <a:lnTo>
                    <a:pt x="343" y="368"/>
                  </a:lnTo>
                  <a:lnTo>
                    <a:pt x="343" y="368"/>
                  </a:lnTo>
                  <a:lnTo>
                    <a:pt x="348" y="368"/>
                  </a:lnTo>
                  <a:lnTo>
                    <a:pt x="354" y="369"/>
                  </a:lnTo>
                  <a:lnTo>
                    <a:pt x="359" y="372"/>
                  </a:lnTo>
                  <a:lnTo>
                    <a:pt x="363" y="375"/>
                  </a:lnTo>
                  <a:lnTo>
                    <a:pt x="366" y="380"/>
                  </a:lnTo>
                  <a:lnTo>
                    <a:pt x="368" y="385"/>
                  </a:lnTo>
                  <a:lnTo>
                    <a:pt x="369" y="389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369" y="400"/>
                  </a:lnTo>
                  <a:lnTo>
                    <a:pt x="368" y="406"/>
                  </a:lnTo>
                  <a:lnTo>
                    <a:pt x="366" y="411"/>
                  </a:lnTo>
                  <a:lnTo>
                    <a:pt x="363" y="414"/>
                  </a:lnTo>
                  <a:lnTo>
                    <a:pt x="359" y="418"/>
                  </a:lnTo>
                  <a:lnTo>
                    <a:pt x="354" y="420"/>
                  </a:lnTo>
                  <a:lnTo>
                    <a:pt x="348" y="421"/>
                  </a:lnTo>
                  <a:lnTo>
                    <a:pt x="343" y="423"/>
                  </a:lnTo>
                  <a:lnTo>
                    <a:pt x="307" y="423"/>
                  </a:lnTo>
                  <a:close/>
                  <a:moveTo>
                    <a:pt x="371" y="334"/>
                  </a:moveTo>
                  <a:lnTo>
                    <a:pt x="371" y="334"/>
                  </a:lnTo>
                  <a:lnTo>
                    <a:pt x="383" y="332"/>
                  </a:lnTo>
                  <a:lnTo>
                    <a:pt x="395" y="328"/>
                  </a:lnTo>
                  <a:lnTo>
                    <a:pt x="395" y="328"/>
                  </a:lnTo>
                  <a:lnTo>
                    <a:pt x="403" y="322"/>
                  </a:lnTo>
                  <a:lnTo>
                    <a:pt x="409" y="314"/>
                  </a:lnTo>
                  <a:lnTo>
                    <a:pt x="414" y="306"/>
                  </a:lnTo>
                  <a:lnTo>
                    <a:pt x="415" y="302"/>
                  </a:lnTo>
                  <a:lnTo>
                    <a:pt x="414" y="296"/>
                  </a:lnTo>
                  <a:lnTo>
                    <a:pt x="414" y="296"/>
                  </a:lnTo>
                  <a:lnTo>
                    <a:pt x="412" y="290"/>
                  </a:lnTo>
                  <a:lnTo>
                    <a:pt x="408" y="283"/>
                  </a:lnTo>
                  <a:lnTo>
                    <a:pt x="400" y="280"/>
                  </a:lnTo>
                  <a:lnTo>
                    <a:pt x="394" y="279"/>
                  </a:lnTo>
                  <a:lnTo>
                    <a:pt x="394" y="279"/>
                  </a:lnTo>
                  <a:lnTo>
                    <a:pt x="389" y="279"/>
                  </a:lnTo>
                  <a:lnTo>
                    <a:pt x="385" y="280"/>
                  </a:lnTo>
                  <a:lnTo>
                    <a:pt x="385" y="280"/>
                  </a:lnTo>
                  <a:lnTo>
                    <a:pt x="379" y="282"/>
                  </a:lnTo>
                  <a:lnTo>
                    <a:pt x="371" y="283"/>
                  </a:lnTo>
                  <a:lnTo>
                    <a:pt x="371" y="283"/>
                  </a:lnTo>
                  <a:lnTo>
                    <a:pt x="365" y="282"/>
                  </a:lnTo>
                  <a:lnTo>
                    <a:pt x="359" y="280"/>
                  </a:lnTo>
                  <a:lnTo>
                    <a:pt x="354" y="277"/>
                  </a:lnTo>
                  <a:lnTo>
                    <a:pt x="350" y="274"/>
                  </a:lnTo>
                  <a:lnTo>
                    <a:pt x="345" y="270"/>
                  </a:lnTo>
                  <a:lnTo>
                    <a:pt x="342" y="263"/>
                  </a:lnTo>
                  <a:lnTo>
                    <a:pt x="340" y="257"/>
                  </a:lnTo>
                  <a:lnTo>
                    <a:pt x="340" y="251"/>
                  </a:lnTo>
                  <a:lnTo>
                    <a:pt x="340" y="251"/>
                  </a:lnTo>
                  <a:lnTo>
                    <a:pt x="340" y="245"/>
                  </a:lnTo>
                  <a:lnTo>
                    <a:pt x="342" y="239"/>
                  </a:lnTo>
                  <a:lnTo>
                    <a:pt x="345" y="233"/>
                  </a:lnTo>
                  <a:lnTo>
                    <a:pt x="350" y="228"/>
                  </a:lnTo>
                  <a:lnTo>
                    <a:pt x="354" y="225"/>
                  </a:lnTo>
                  <a:lnTo>
                    <a:pt x="360" y="222"/>
                  </a:lnTo>
                  <a:lnTo>
                    <a:pt x="366" y="221"/>
                  </a:lnTo>
                  <a:lnTo>
                    <a:pt x="372" y="219"/>
                  </a:lnTo>
                  <a:lnTo>
                    <a:pt x="372" y="219"/>
                  </a:lnTo>
                  <a:lnTo>
                    <a:pt x="386" y="221"/>
                  </a:lnTo>
                  <a:lnTo>
                    <a:pt x="399" y="225"/>
                  </a:lnTo>
                  <a:lnTo>
                    <a:pt x="411" y="231"/>
                  </a:lnTo>
                  <a:lnTo>
                    <a:pt x="420" y="239"/>
                  </a:lnTo>
                  <a:lnTo>
                    <a:pt x="429" y="250"/>
                  </a:lnTo>
                  <a:lnTo>
                    <a:pt x="435" y="262"/>
                  </a:lnTo>
                  <a:lnTo>
                    <a:pt x="438" y="274"/>
                  </a:lnTo>
                  <a:lnTo>
                    <a:pt x="440" y="288"/>
                  </a:lnTo>
                  <a:lnTo>
                    <a:pt x="440" y="288"/>
                  </a:lnTo>
                  <a:lnTo>
                    <a:pt x="438" y="302"/>
                  </a:lnTo>
                  <a:lnTo>
                    <a:pt x="435" y="314"/>
                  </a:lnTo>
                  <a:lnTo>
                    <a:pt x="429" y="326"/>
                  </a:lnTo>
                  <a:lnTo>
                    <a:pt x="420" y="337"/>
                  </a:lnTo>
                  <a:lnTo>
                    <a:pt x="411" y="345"/>
                  </a:lnTo>
                  <a:lnTo>
                    <a:pt x="399" y="351"/>
                  </a:lnTo>
                  <a:lnTo>
                    <a:pt x="386" y="355"/>
                  </a:lnTo>
                  <a:lnTo>
                    <a:pt x="371" y="357"/>
                  </a:lnTo>
                  <a:lnTo>
                    <a:pt x="261" y="357"/>
                  </a:lnTo>
                  <a:lnTo>
                    <a:pt x="261" y="357"/>
                  </a:lnTo>
                  <a:lnTo>
                    <a:pt x="253" y="357"/>
                  </a:lnTo>
                  <a:lnTo>
                    <a:pt x="247" y="360"/>
                  </a:lnTo>
                  <a:lnTo>
                    <a:pt x="239" y="363"/>
                  </a:lnTo>
                  <a:lnTo>
                    <a:pt x="235" y="368"/>
                  </a:lnTo>
                  <a:lnTo>
                    <a:pt x="230" y="374"/>
                  </a:lnTo>
                  <a:lnTo>
                    <a:pt x="225" y="380"/>
                  </a:lnTo>
                  <a:lnTo>
                    <a:pt x="224" y="388"/>
                  </a:lnTo>
                  <a:lnTo>
                    <a:pt x="222" y="395"/>
                  </a:lnTo>
                  <a:lnTo>
                    <a:pt x="222" y="395"/>
                  </a:lnTo>
                  <a:lnTo>
                    <a:pt x="224" y="404"/>
                  </a:lnTo>
                  <a:lnTo>
                    <a:pt x="227" y="412"/>
                  </a:lnTo>
                  <a:lnTo>
                    <a:pt x="233" y="420"/>
                  </a:lnTo>
                  <a:lnTo>
                    <a:pt x="241" y="426"/>
                  </a:lnTo>
                  <a:lnTo>
                    <a:pt x="244" y="429"/>
                  </a:lnTo>
                  <a:lnTo>
                    <a:pt x="241" y="432"/>
                  </a:lnTo>
                  <a:lnTo>
                    <a:pt x="241" y="432"/>
                  </a:lnTo>
                  <a:lnTo>
                    <a:pt x="233" y="437"/>
                  </a:lnTo>
                  <a:lnTo>
                    <a:pt x="228" y="441"/>
                  </a:lnTo>
                  <a:lnTo>
                    <a:pt x="225" y="444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13" y="432"/>
                  </a:lnTo>
                  <a:lnTo>
                    <a:pt x="207" y="421"/>
                  </a:lnTo>
                  <a:lnTo>
                    <a:pt x="202" y="409"/>
                  </a:lnTo>
                  <a:lnTo>
                    <a:pt x="201" y="395"/>
                  </a:lnTo>
                  <a:lnTo>
                    <a:pt x="201" y="395"/>
                  </a:lnTo>
                  <a:lnTo>
                    <a:pt x="202" y="383"/>
                  </a:lnTo>
                  <a:lnTo>
                    <a:pt x="205" y="371"/>
                  </a:lnTo>
                  <a:lnTo>
                    <a:pt x="212" y="362"/>
                  </a:lnTo>
                  <a:lnTo>
                    <a:pt x="218" y="352"/>
                  </a:lnTo>
                  <a:lnTo>
                    <a:pt x="227" y="345"/>
                  </a:lnTo>
                  <a:lnTo>
                    <a:pt x="238" y="339"/>
                  </a:lnTo>
                  <a:lnTo>
                    <a:pt x="248" y="335"/>
                  </a:lnTo>
                  <a:lnTo>
                    <a:pt x="261" y="334"/>
                  </a:lnTo>
                  <a:lnTo>
                    <a:pt x="371" y="334"/>
                  </a:lnTo>
                  <a:close/>
                  <a:moveTo>
                    <a:pt x="302" y="83"/>
                  </a:moveTo>
                  <a:lnTo>
                    <a:pt x="302" y="83"/>
                  </a:lnTo>
                  <a:lnTo>
                    <a:pt x="294" y="81"/>
                  </a:lnTo>
                  <a:lnTo>
                    <a:pt x="288" y="77"/>
                  </a:lnTo>
                  <a:lnTo>
                    <a:pt x="284" y="70"/>
                  </a:lnTo>
                  <a:lnTo>
                    <a:pt x="282" y="63"/>
                  </a:lnTo>
                  <a:lnTo>
                    <a:pt x="282" y="63"/>
                  </a:lnTo>
                  <a:lnTo>
                    <a:pt x="284" y="55"/>
                  </a:lnTo>
                  <a:lnTo>
                    <a:pt x="288" y="49"/>
                  </a:lnTo>
                  <a:lnTo>
                    <a:pt x="294" y="44"/>
                  </a:lnTo>
                  <a:lnTo>
                    <a:pt x="302" y="43"/>
                  </a:lnTo>
                  <a:lnTo>
                    <a:pt x="302" y="43"/>
                  </a:lnTo>
                  <a:lnTo>
                    <a:pt x="310" y="44"/>
                  </a:lnTo>
                  <a:lnTo>
                    <a:pt x="316" y="49"/>
                  </a:lnTo>
                  <a:lnTo>
                    <a:pt x="320" y="55"/>
                  </a:lnTo>
                  <a:lnTo>
                    <a:pt x="322" y="63"/>
                  </a:lnTo>
                  <a:lnTo>
                    <a:pt x="322" y="63"/>
                  </a:lnTo>
                  <a:lnTo>
                    <a:pt x="320" y="70"/>
                  </a:lnTo>
                  <a:lnTo>
                    <a:pt x="316" y="77"/>
                  </a:lnTo>
                  <a:lnTo>
                    <a:pt x="310" y="81"/>
                  </a:lnTo>
                  <a:lnTo>
                    <a:pt x="302" y="83"/>
                  </a:lnTo>
                  <a:lnTo>
                    <a:pt x="30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59" name="Freeform 376"/>
            <p:cNvSpPr>
              <a:spLocks/>
            </p:cNvSpPr>
            <p:nvPr/>
          </p:nvSpPr>
          <p:spPr bwMode="auto">
            <a:xfrm>
              <a:off x="5292726" y="196850"/>
              <a:ext cx="55563" cy="36513"/>
            </a:xfrm>
            <a:custGeom>
              <a:avLst/>
              <a:gdLst>
                <a:gd name="T0" fmla="*/ 27 w 35"/>
                <a:gd name="T1" fmla="*/ 0 h 23"/>
                <a:gd name="T2" fmla="*/ 27 w 35"/>
                <a:gd name="T3" fmla="*/ 0 h 23"/>
                <a:gd name="T4" fmla="*/ 3 w 35"/>
                <a:gd name="T5" fmla="*/ 14 h 23"/>
                <a:gd name="T6" fmla="*/ 3 w 35"/>
                <a:gd name="T7" fmla="*/ 14 h 23"/>
                <a:gd name="T8" fmla="*/ 0 w 35"/>
                <a:gd name="T9" fmla="*/ 17 h 23"/>
                <a:gd name="T10" fmla="*/ 0 w 35"/>
                <a:gd name="T11" fmla="*/ 20 h 23"/>
                <a:gd name="T12" fmla="*/ 0 w 35"/>
                <a:gd name="T13" fmla="*/ 20 h 23"/>
                <a:gd name="T14" fmla="*/ 3 w 35"/>
                <a:gd name="T15" fmla="*/ 23 h 23"/>
                <a:gd name="T16" fmla="*/ 4 w 35"/>
                <a:gd name="T17" fmla="*/ 23 h 23"/>
                <a:gd name="T18" fmla="*/ 4 w 35"/>
                <a:gd name="T19" fmla="*/ 23 h 23"/>
                <a:gd name="T20" fmla="*/ 7 w 35"/>
                <a:gd name="T21" fmla="*/ 23 h 23"/>
                <a:gd name="T22" fmla="*/ 7 w 35"/>
                <a:gd name="T23" fmla="*/ 23 h 23"/>
                <a:gd name="T24" fmla="*/ 33 w 35"/>
                <a:gd name="T25" fmla="*/ 9 h 23"/>
                <a:gd name="T26" fmla="*/ 33 w 35"/>
                <a:gd name="T27" fmla="*/ 9 h 23"/>
                <a:gd name="T28" fmla="*/ 35 w 35"/>
                <a:gd name="T29" fmla="*/ 6 h 23"/>
                <a:gd name="T30" fmla="*/ 35 w 35"/>
                <a:gd name="T31" fmla="*/ 6 h 23"/>
                <a:gd name="T32" fmla="*/ 35 w 35"/>
                <a:gd name="T33" fmla="*/ 2 h 23"/>
                <a:gd name="T34" fmla="*/ 35 w 35"/>
                <a:gd name="T35" fmla="*/ 2 h 23"/>
                <a:gd name="T36" fmla="*/ 32 w 35"/>
                <a:gd name="T37" fmla="*/ 0 h 23"/>
                <a:gd name="T38" fmla="*/ 27 w 35"/>
                <a:gd name="T39" fmla="*/ 0 h 23"/>
                <a:gd name="T40" fmla="*/ 27 w 3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3">
                  <a:moveTo>
                    <a:pt x="27" y="0"/>
                  </a:moveTo>
                  <a:lnTo>
                    <a:pt x="27" y="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60" name="Freeform 377"/>
            <p:cNvSpPr>
              <a:spLocks/>
            </p:cNvSpPr>
            <p:nvPr/>
          </p:nvSpPr>
          <p:spPr bwMode="auto">
            <a:xfrm>
              <a:off x="5075238" y="53975"/>
              <a:ext cx="173038" cy="77788"/>
            </a:xfrm>
            <a:custGeom>
              <a:avLst/>
              <a:gdLst>
                <a:gd name="T0" fmla="*/ 106 w 109"/>
                <a:gd name="T1" fmla="*/ 10 h 49"/>
                <a:gd name="T2" fmla="*/ 106 w 109"/>
                <a:gd name="T3" fmla="*/ 10 h 49"/>
                <a:gd name="T4" fmla="*/ 109 w 109"/>
                <a:gd name="T5" fmla="*/ 7 h 49"/>
                <a:gd name="T6" fmla="*/ 109 w 109"/>
                <a:gd name="T7" fmla="*/ 7 h 49"/>
                <a:gd name="T8" fmla="*/ 109 w 109"/>
                <a:gd name="T9" fmla="*/ 3 h 49"/>
                <a:gd name="T10" fmla="*/ 109 w 109"/>
                <a:gd name="T11" fmla="*/ 3 h 49"/>
                <a:gd name="T12" fmla="*/ 106 w 109"/>
                <a:gd name="T13" fmla="*/ 1 h 49"/>
                <a:gd name="T14" fmla="*/ 103 w 109"/>
                <a:gd name="T15" fmla="*/ 0 h 49"/>
                <a:gd name="T16" fmla="*/ 103 w 109"/>
                <a:gd name="T17" fmla="*/ 0 h 49"/>
                <a:gd name="T18" fmla="*/ 84 w 109"/>
                <a:gd name="T19" fmla="*/ 7 h 49"/>
                <a:gd name="T20" fmla="*/ 66 w 109"/>
                <a:gd name="T21" fmla="*/ 15 h 49"/>
                <a:gd name="T22" fmla="*/ 66 w 109"/>
                <a:gd name="T23" fmla="*/ 15 h 49"/>
                <a:gd name="T24" fmla="*/ 35 w 109"/>
                <a:gd name="T25" fmla="*/ 29 h 49"/>
                <a:gd name="T26" fmla="*/ 20 w 109"/>
                <a:gd name="T27" fmla="*/ 35 h 49"/>
                <a:gd name="T28" fmla="*/ 3 w 109"/>
                <a:gd name="T29" fmla="*/ 40 h 49"/>
                <a:gd name="T30" fmla="*/ 3 w 109"/>
                <a:gd name="T31" fmla="*/ 40 h 49"/>
                <a:gd name="T32" fmla="*/ 0 w 109"/>
                <a:gd name="T33" fmla="*/ 41 h 49"/>
                <a:gd name="T34" fmla="*/ 0 w 109"/>
                <a:gd name="T35" fmla="*/ 41 h 49"/>
                <a:gd name="T36" fmla="*/ 0 w 109"/>
                <a:gd name="T37" fmla="*/ 46 h 49"/>
                <a:gd name="T38" fmla="*/ 0 w 109"/>
                <a:gd name="T39" fmla="*/ 46 h 49"/>
                <a:gd name="T40" fmla="*/ 2 w 109"/>
                <a:gd name="T41" fmla="*/ 49 h 49"/>
                <a:gd name="T42" fmla="*/ 5 w 109"/>
                <a:gd name="T43" fmla="*/ 49 h 49"/>
                <a:gd name="T44" fmla="*/ 5 w 109"/>
                <a:gd name="T45" fmla="*/ 49 h 49"/>
                <a:gd name="T46" fmla="*/ 6 w 109"/>
                <a:gd name="T47" fmla="*/ 49 h 49"/>
                <a:gd name="T48" fmla="*/ 6 w 109"/>
                <a:gd name="T49" fmla="*/ 49 h 49"/>
                <a:gd name="T50" fmla="*/ 22 w 109"/>
                <a:gd name="T51" fmla="*/ 44 h 49"/>
                <a:gd name="T52" fmla="*/ 38 w 109"/>
                <a:gd name="T53" fmla="*/ 40 h 49"/>
                <a:gd name="T54" fmla="*/ 69 w 109"/>
                <a:gd name="T55" fmla="*/ 26 h 49"/>
                <a:gd name="T56" fmla="*/ 69 w 109"/>
                <a:gd name="T57" fmla="*/ 26 h 49"/>
                <a:gd name="T58" fmla="*/ 87 w 109"/>
                <a:gd name="T59" fmla="*/ 18 h 49"/>
                <a:gd name="T60" fmla="*/ 106 w 109"/>
                <a:gd name="T61" fmla="*/ 10 h 49"/>
                <a:gd name="T62" fmla="*/ 106 w 109"/>
                <a:gd name="T63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49">
                  <a:moveTo>
                    <a:pt x="106" y="10"/>
                  </a:moveTo>
                  <a:lnTo>
                    <a:pt x="106" y="10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6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84" y="7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35" y="29"/>
                  </a:lnTo>
                  <a:lnTo>
                    <a:pt x="20" y="35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22" y="44"/>
                  </a:lnTo>
                  <a:lnTo>
                    <a:pt x="38" y="40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87" y="18"/>
                  </a:lnTo>
                  <a:lnTo>
                    <a:pt x="106" y="10"/>
                  </a:lnTo>
                  <a:lnTo>
                    <a:pt x="10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61" name="Freeform 378"/>
            <p:cNvSpPr>
              <a:spLocks/>
            </p:cNvSpPr>
            <p:nvPr/>
          </p:nvSpPr>
          <p:spPr bwMode="auto">
            <a:xfrm>
              <a:off x="5203826" y="146050"/>
              <a:ext cx="114300" cy="60325"/>
            </a:xfrm>
            <a:custGeom>
              <a:avLst/>
              <a:gdLst>
                <a:gd name="T0" fmla="*/ 59 w 72"/>
                <a:gd name="T1" fmla="*/ 15 h 38"/>
                <a:gd name="T2" fmla="*/ 59 w 72"/>
                <a:gd name="T3" fmla="*/ 15 h 38"/>
                <a:gd name="T4" fmla="*/ 69 w 72"/>
                <a:gd name="T5" fmla="*/ 9 h 38"/>
                <a:gd name="T6" fmla="*/ 69 w 72"/>
                <a:gd name="T7" fmla="*/ 9 h 38"/>
                <a:gd name="T8" fmla="*/ 72 w 72"/>
                <a:gd name="T9" fmla="*/ 6 h 38"/>
                <a:gd name="T10" fmla="*/ 72 w 72"/>
                <a:gd name="T11" fmla="*/ 6 h 38"/>
                <a:gd name="T12" fmla="*/ 72 w 72"/>
                <a:gd name="T13" fmla="*/ 3 h 38"/>
                <a:gd name="T14" fmla="*/ 72 w 72"/>
                <a:gd name="T15" fmla="*/ 3 h 38"/>
                <a:gd name="T16" fmla="*/ 69 w 72"/>
                <a:gd name="T17" fmla="*/ 0 h 38"/>
                <a:gd name="T18" fmla="*/ 65 w 72"/>
                <a:gd name="T19" fmla="*/ 0 h 38"/>
                <a:gd name="T20" fmla="*/ 65 w 72"/>
                <a:gd name="T21" fmla="*/ 0 h 38"/>
                <a:gd name="T22" fmla="*/ 54 w 72"/>
                <a:gd name="T23" fmla="*/ 6 h 38"/>
                <a:gd name="T24" fmla="*/ 52 w 72"/>
                <a:gd name="T25" fmla="*/ 6 h 38"/>
                <a:gd name="T26" fmla="*/ 52 w 72"/>
                <a:gd name="T27" fmla="*/ 6 h 38"/>
                <a:gd name="T28" fmla="*/ 29 w 72"/>
                <a:gd name="T29" fmla="*/ 18 h 38"/>
                <a:gd name="T30" fmla="*/ 17 w 72"/>
                <a:gd name="T31" fmla="*/ 23 h 38"/>
                <a:gd name="T32" fmla="*/ 5 w 72"/>
                <a:gd name="T33" fmla="*/ 27 h 38"/>
                <a:gd name="T34" fmla="*/ 5 w 72"/>
                <a:gd name="T35" fmla="*/ 27 h 38"/>
                <a:gd name="T36" fmla="*/ 2 w 72"/>
                <a:gd name="T37" fmla="*/ 31 h 38"/>
                <a:gd name="T38" fmla="*/ 2 w 72"/>
                <a:gd name="T39" fmla="*/ 31 h 38"/>
                <a:gd name="T40" fmla="*/ 0 w 72"/>
                <a:gd name="T41" fmla="*/ 34 h 38"/>
                <a:gd name="T42" fmla="*/ 0 w 72"/>
                <a:gd name="T43" fmla="*/ 34 h 38"/>
                <a:gd name="T44" fmla="*/ 3 w 72"/>
                <a:gd name="T45" fmla="*/ 37 h 38"/>
                <a:gd name="T46" fmla="*/ 6 w 72"/>
                <a:gd name="T47" fmla="*/ 38 h 38"/>
                <a:gd name="T48" fmla="*/ 6 w 72"/>
                <a:gd name="T49" fmla="*/ 38 h 38"/>
                <a:gd name="T50" fmla="*/ 6 w 72"/>
                <a:gd name="T51" fmla="*/ 38 h 38"/>
                <a:gd name="T52" fmla="*/ 6 w 72"/>
                <a:gd name="T53" fmla="*/ 38 h 38"/>
                <a:gd name="T54" fmla="*/ 20 w 72"/>
                <a:gd name="T55" fmla="*/ 34 h 38"/>
                <a:gd name="T56" fmla="*/ 33 w 72"/>
                <a:gd name="T57" fmla="*/ 27 h 38"/>
                <a:gd name="T58" fmla="*/ 57 w 72"/>
                <a:gd name="T59" fmla="*/ 15 h 38"/>
                <a:gd name="T60" fmla="*/ 59 w 72"/>
                <a:gd name="T61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38">
                  <a:moveTo>
                    <a:pt x="59" y="15"/>
                  </a:moveTo>
                  <a:lnTo>
                    <a:pt x="59" y="15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29" y="18"/>
                  </a:lnTo>
                  <a:lnTo>
                    <a:pt x="17" y="2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0" y="34"/>
                  </a:lnTo>
                  <a:lnTo>
                    <a:pt x="33" y="27"/>
                  </a:lnTo>
                  <a:lnTo>
                    <a:pt x="57" y="15"/>
                  </a:lnTo>
                  <a:lnTo>
                    <a:pt x="5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  <p:sp>
          <p:nvSpPr>
            <p:cNvPr id="62" name="Freeform 379"/>
            <p:cNvSpPr>
              <a:spLocks/>
            </p:cNvSpPr>
            <p:nvPr/>
          </p:nvSpPr>
          <p:spPr bwMode="auto">
            <a:xfrm>
              <a:off x="5133976" y="92075"/>
              <a:ext cx="169863" cy="77788"/>
            </a:xfrm>
            <a:custGeom>
              <a:avLst/>
              <a:gdLst>
                <a:gd name="T0" fmla="*/ 104 w 107"/>
                <a:gd name="T1" fmla="*/ 9 h 49"/>
                <a:gd name="T2" fmla="*/ 104 w 107"/>
                <a:gd name="T3" fmla="*/ 9 h 49"/>
                <a:gd name="T4" fmla="*/ 107 w 107"/>
                <a:gd name="T5" fmla="*/ 6 h 49"/>
                <a:gd name="T6" fmla="*/ 107 w 107"/>
                <a:gd name="T7" fmla="*/ 6 h 49"/>
                <a:gd name="T8" fmla="*/ 107 w 107"/>
                <a:gd name="T9" fmla="*/ 3 h 49"/>
                <a:gd name="T10" fmla="*/ 107 w 107"/>
                <a:gd name="T11" fmla="*/ 3 h 49"/>
                <a:gd name="T12" fmla="*/ 104 w 107"/>
                <a:gd name="T13" fmla="*/ 0 h 49"/>
                <a:gd name="T14" fmla="*/ 100 w 107"/>
                <a:gd name="T15" fmla="*/ 0 h 49"/>
                <a:gd name="T16" fmla="*/ 100 w 107"/>
                <a:gd name="T17" fmla="*/ 0 h 49"/>
                <a:gd name="T18" fmla="*/ 81 w 107"/>
                <a:gd name="T19" fmla="*/ 8 h 49"/>
                <a:gd name="T20" fmla="*/ 61 w 107"/>
                <a:gd name="T21" fmla="*/ 17 h 49"/>
                <a:gd name="T22" fmla="*/ 61 w 107"/>
                <a:gd name="T23" fmla="*/ 17 h 49"/>
                <a:gd name="T24" fmla="*/ 34 w 107"/>
                <a:gd name="T25" fmla="*/ 29 h 49"/>
                <a:gd name="T26" fmla="*/ 18 w 107"/>
                <a:gd name="T27" fmla="*/ 35 h 49"/>
                <a:gd name="T28" fmla="*/ 3 w 107"/>
                <a:gd name="T29" fmla="*/ 40 h 49"/>
                <a:gd name="T30" fmla="*/ 3 w 107"/>
                <a:gd name="T31" fmla="*/ 40 h 49"/>
                <a:gd name="T32" fmla="*/ 0 w 107"/>
                <a:gd name="T33" fmla="*/ 42 h 49"/>
                <a:gd name="T34" fmla="*/ 0 w 107"/>
                <a:gd name="T35" fmla="*/ 42 h 49"/>
                <a:gd name="T36" fmla="*/ 0 w 107"/>
                <a:gd name="T37" fmla="*/ 46 h 49"/>
                <a:gd name="T38" fmla="*/ 0 w 107"/>
                <a:gd name="T39" fmla="*/ 46 h 49"/>
                <a:gd name="T40" fmla="*/ 1 w 107"/>
                <a:gd name="T41" fmla="*/ 48 h 49"/>
                <a:gd name="T42" fmla="*/ 4 w 107"/>
                <a:gd name="T43" fmla="*/ 49 h 49"/>
                <a:gd name="T44" fmla="*/ 4 w 107"/>
                <a:gd name="T45" fmla="*/ 49 h 49"/>
                <a:gd name="T46" fmla="*/ 6 w 107"/>
                <a:gd name="T47" fmla="*/ 49 h 49"/>
                <a:gd name="T48" fmla="*/ 6 w 107"/>
                <a:gd name="T49" fmla="*/ 49 h 49"/>
                <a:gd name="T50" fmla="*/ 21 w 107"/>
                <a:gd name="T51" fmla="*/ 45 h 49"/>
                <a:gd name="T52" fmla="*/ 35 w 107"/>
                <a:gd name="T53" fmla="*/ 40 h 49"/>
                <a:gd name="T54" fmla="*/ 64 w 107"/>
                <a:gd name="T55" fmla="*/ 26 h 49"/>
                <a:gd name="T56" fmla="*/ 64 w 107"/>
                <a:gd name="T57" fmla="*/ 26 h 49"/>
                <a:gd name="T58" fmla="*/ 83 w 107"/>
                <a:gd name="T59" fmla="*/ 17 h 49"/>
                <a:gd name="T60" fmla="*/ 104 w 107"/>
                <a:gd name="T61" fmla="*/ 9 h 49"/>
                <a:gd name="T62" fmla="*/ 104 w 107"/>
                <a:gd name="T63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9">
                  <a:moveTo>
                    <a:pt x="104" y="9"/>
                  </a:moveTo>
                  <a:lnTo>
                    <a:pt x="104" y="9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1" y="8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34" y="29"/>
                  </a:lnTo>
                  <a:lnTo>
                    <a:pt x="18" y="35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21" y="45"/>
                  </a:lnTo>
                  <a:lnTo>
                    <a:pt x="35" y="4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83" y="17"/>
                  </a:lnTo>
                  <a:lnTo>
                    <a:pt x="104" y="9"/>
                  </a:ln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noFill/>
              </a:endParaRPr>
            </a:p>
          </p:txBody>
        </p:sp>
      </p:grpSp>
      <p:grpSp>
        <p:nvGrpSpPr>
          <p:cNvPr id="63" name="Group 62"/>
          <p:cNvGrpSpPr/>
          <p:nvPr userDrawn="1"/>
        </p:nvGrpSpPr>
        <p:grpSpPr>
          <a:xfrm>
            <a:off x="1911694" y="3558940"/>
            <a:ext cx="833046" cy="719448"/>
            <a:chOff x="6311901" y="87313"/>
            <a:chExt cx="942975" cy="814387"/>
          </a:xfrm>
        </p:grpSpPr>
        <p:sp>
          <p:nvSpPr>
            <p:cNvPr id="64" name="Freeform 380"/>
            <p:cNvSpPr>
              <a:spLocks noEditPoints="1"/>
            </p:cNvSpPr>
            <p:nvPr/>
          </p:nvSpPr>
          <p:spPr bwMode="auto">
            <a:xfrm>
              <a:off x="6311901" y="87313"/>
              <a:ext cx="942975" cy="703263"/>
            </a:xfrm>
            <a:custGeom>
              <a:avLst/>
              <a:gdLst>
                <a:gd name="T0" fmla="*/ 490 w 594"/>
                <a:gd name="T1" fmla="*/ 0 h 443"/>
                <a:gd name="T2" fmla="*/ 0 w 594"/>
                <a:gd name="T3" fmla="*/ 0 h 443"/>
                <a:gd name="T4" fmla="*/ 0 w 594"/>
                <a:gd name="T5" fmla="*/ 443 h 443"/>
                <a:gd name="T6" fmla="*/ 378 w 594"/>
                <a:gd name="T7" fmla="*/ 443 h 443"/>
                <a:gd name="T8" fmla="*/ 378 w 594"/>
                <a:gd name="T9" fmla="*/ 434 h 443"/>
                <a:gd name="T10" fmla="*/ 9 w 594"/>
                <a:gd name="T11" fmla="*/ 434 h 443"/>
                <a:gd name="T12" fmla="*/ 9 w 594"/>
                <a:gd name="T13" fmla="*/ 9 h 443"/>
                <a:gd name="T14" fmla="*/ 482 w 594"/>
                <a:gd name="T15" fmla="*/ 9 h 443"/>
                <a:gd name="T16" fmla="*/ 482 w 594"/>
                <a:gd name="T17" fmla="*/ 48 h 443"/>
                <a:gd name="T18" fmla="*/ 482 w 594"/>
                <a:gd name="T19" fmla="*/ 48 h 443"/>
                <a:gd name="T20" fmla="*/ 482 w 594"/>
                <a:gd name="T21" fmla="*/ 112 h 443"/>
                <a:gd name="T22" fmla="*/ 585 w 594"/>
                <a:gd name="T23" fmla="*/ 112 h 443"/>
                <a:gd name="T24" fmla="*/ 585 w 594"/>
                <a:gd name="T25" fmla="*/ 434 h 443"/>
                <a:gd name="T26" fmla="*/ 519 w 594"/>
                <a:gd name="T27" fmla="*/ 434 h 443"/>
                <a:gd name="T28" fmla="*/ 519 w 594"/>
                <a:gd name="T29" fmla="*/ 443 h 443"/>
                <a:gd name="T30" fmla="*/ 594 w 594"/>
                <a:gd name="T31" fmla="*/ 443 h 443"/>
                <a:gd name="T32" fmla="*/ 594 w 594"/>
                <a:gd name="T33" fmla="*/ 106 h 443"/>
                <a:gd name="T34" fmla="*/ 490 w 594"/>
                <a:gd name="T35" fmla="*/ 0 h 443"/>
                <a:gd name="T36" fmla="*/ 492 w 594"/>
                <a:gd name="T37" fmla="*/ 103 h 443"/>
                <a:gd name="T38" fmla="*/ 492 w 594"/>
                <a:gd name="T39" fmla="*/ 15 h 443"/>
                <a:gd name="T40" fmla="*/ 577 w 594"/>
                <a:gd name="T41" fmla="*/ 103 h 443"/>
                <a:gd name="T42" fmla="*/ 492 w 594"/>
                <a:gd name="T43" fmla="*/ 10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" h="443">
                  <a:moveTo>
                    <a:pt x="490" y="0"/>
                  </a:moveTo>
                  <a:lnTo>
                    <a:pt x="0" y="0"/>
                  </a:lnTo>
                  <a:lnTo>
                    <a:pt x="0" y="443"/>
                  </a:lnTo>
                  <a:lnTo>
                    <a:pt x="378" y="443"/>
                  </a:lnTo>
                  <a:lnTo>
                    <a:pt x="378" y="434"/>
                  </a:lnTo>
                  <a:lnTo>
                    <a:pt x="9" y="434"/>
                  </a:lnTo>
                  <a:lnTo>
                    <a:pt x="9" y="9"/>
                  </a:lnTo>
                  <a:lnTo>
                    <a:pt x="482" y="9"/>
                  </a:lnTo>
                  <a:lnTo>
                    <a:pt x="482" y="48"/>
                  </a:lnTo>
                  <a:lnTo>
                    <a:pt x="482" y="48"/>
                  </a:lnTo>
                  <a:lnTo>
                    <a:pt x="482" y="112"/>
                  </a:lnTo>
                  <a:lnTo>
                    <a:pt x="585" y="112"/>
                  </a:lnTo>
                  <a:lnTo>
                    <a:pt x="585" y="434"/>
                  </a:lnTo>
                  <a:lnTo>
                    <a:pt x="519" y="434"/>
                  </a:lnTo>
                  <a:lnTo>
                    <a:pt x="519" y="443"/>
                  </a:lnTo>
                  <a:lnTo>
                    <a:pt x="594" y="443"/>
                  </a:lnTo>
                  <a:lnTo>
                    <a:pt x="594" y="106"/>
                  </a:lnTo>
                  <a:lnTo>
                    <a:pt x="490" y="0"/>
                  </a:lnTo>
                  <a:close/>
                  <a:moveTo>
                    <a:pt x="492" y="103"/>
                  </a:moveTo>
                  <a:lnTo>
                    <a:pt x="492" y="15"/>
                  </a:lnTo>
                  <a:lnTo>
                    <a:pt x="577" y="103"/>
                  </a:lnTo>
                  <a:lnTo>
                    <a:pt x="492" y="10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81"/>
            <p:cNvSpPr>
              <a:spLocks noEditPoints="1"/>
            </p:cNvSpPr>
            <p:nvPr/>
          </p:nvSpPr>
          <p:spPr bwMode="auto">
            <a:xfrm>
              <a:off x="6972301" y="566738"/>
              <a:ext cx="104775" cy="104775"/>
            </a:xfrm>
            <a:custGeom>
              <a:avLst/>
              <a:gdLst>
                <a:gd name="T0" fmla="*/ 33 w 66"/>
                <a:gd name="T1" fmla="*/ 0 h 66"/>
                <a:gd name="T2" fmla="*/ 20 w 66"/>
                <a:gd name="T3" fmla="*/ 3 h 66"/>
                <a:gd name="T4" fmla="*/ 10 w 66"/>
                <a:gd name="T5" fmla="*/ 11 h 66"/>
                <a:gd name="T6" fmla="*/ 2 w 66"/>
                <a:gd name="T7" fmla="*/ 20 h 66"/>
                <a:gd name="T8" fmla="*/ 0 w 66"/>
                <a:gd name="T9" fmla="*/ 34 h 66"/>
                <a:gd name="T10" fmla="*/ 0 w 66"/>
                <a:gd name="T11" fmla="*/ 40 h 66"/>
                <a:gd name="T12" fmla="*/ 5 w 66"/>
                <a:gd name="T13" fmla="*/ 52 h 66"/>
                <a:gd name="T14" fmla="*/ 14 w 66"/>
                <a:gd name="T15" fmla="*/ 61 h 66"/>
                <a:gd name="T16" fmla="*/ 27 w 66"/>
                <a:gd name="T17" fmla="*/ 66 h 66"/>
                <a:gd name="T18" fmla="*/ 33 w 66"/>
                <a:gd name="T19" fmla="*/ 66 h 66"/>
                <a:gd name="T20" fmla="*/ 46 w 66"/>
                <a:gd name="T21" fmla="*/ 64 h 66"/>
                <a:gd name="T22" fmla="*/ 57 w 66"/>
                <a:gd name="T23" fmla="*/ 57 h 66"/>
                <a:gd name="T24" fmla="*/ 63 w 66"/>
                <a:gd name="T25" fmla="*/ 46 h 66"/>
                <a:gd name="T26" fmla="*/ 66 w 66"/>
                <a:gd name="T27" fmla="*/ 34 h 66"/>
                <a:gd name="T28" fmla="*/ 65 w 66"/>
                <a:gd name="T29" fmla="*/ 26 h 66"/>
                <a:gd name="T30" fmla="*/ 60 w 66"/>
                <a:gd name="T31" fmla="*/ 15 h 66"/>
                <a:gd name="T32" fmla="*/ 51 w 66"/>
                <a:gd name="T33" fmla="*/ 6 h 66"/>
                <a:gd name="T34" fmla="*/ 40 w 66"/>
                <a:gd name="T35" fmla="*/ 1 h 66"/>
                <a:gd name="T36" fmla="*/ 33 w 66"/>
                <a:gd name="T37" fmla="*/ 0 h 66"/>
                <a:gd name="T38" fmla="*/ 33 w 66"/>
                <a:gd name="T39" fmla="*/ 57 h 66"/>
                <a:gd name="T40" fmla="*/ 23 w 66"/>
                <a:gd name="T41" fmla="*/ 55 h 66"/>
                <a:gd name="T42" fmla="*/ 11 w 66"/>
                <a:gd name="T43" fmla="*/ 43 h 66"/>
                <a:gd name="T44" fmla="*/ 10 w 66"/>
                <a:gd name="T45" fmla="*/ 34 h 66"/>
                <a:gd name="T46" fmla="*/ 10 w 66"/>
                <a:gd name="T47" fmla="*/ 29 h 66"/>
                <a:gd name="T48" fmla="*/ 16 w 66"/>
                <a:gd name="T49" fmla="*/ 17 h 66"/>
                <a:gd name="T50" fmla="*/ 28 w 66"/>
                <a:gd name="T51" fmla="*/ 11 h 66"/>
                <a:gd name="T52" fmla="*/ 33 w 66"/>
                <a:gd name="T53" fmla="*/ 9 h 66"/>
                <a:gd name="T54" fmla="*/ 42 w 66"/>
                <a:gd name="T55" fmla="*/ 12 h 66"/>
                <a:gd name="T56" fmla="*/ 54 w 66"/>
                <a:gd name="T57" fmla="*/ 24 h 66"/>
                <a:gd name="T58" fmla="*/ 57 w 66"/>
                <a:gd name="T59" fmla="*/ 34 h 66"/>
                <a:gd name="T60" fmla="*/ 56 w 66"/>
                <a:gd name="T61" fmla="*/ 38 h 66"/>
                <a:gd name="T62" fmla="*/ 50 w 66"/>
                <a:gd name="T63" fmla="*/ 50 h 66"/>
                <a:gd name="T64" fmla="*/ 37 w 66"/>
                <a:gd name="T65" fmla="*/ 57 h 66"/>
                <a:gd name="T66" fmla="*/ 33 w 66"/>
                <a:gd name="T6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33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5" y="52"/>
                  </a:lnTo>
                  <a:lnTo>
                    <a:pt x="10" y="57"/>
                  </a:lnTo>
                  <a:lnTo>
                    <a:pt x="14" y="61"/>
                  </a:lnTo>
                  <a:lnTo>
                    <a:pt x="20" y="64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1" y="61"/>
                  </a:lnTo>
                  <a:lnTo>
                    <a:pt x="57" y="57"/>
                  </a:lnTo>
                  <a:lnTo>
                    <a:pt x="60" y="52"/>
                  </a:lnTo>
                  <a:lnTo>
                    <a:pt x="63" y="46"/>
                  </a:lnTo>
                  <a:lnTo>
                    <a:pt x="65" y="40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5" y="26"/>
                  </a:lnTo>
                  <a:lnTo>
                    <a:pt x="63" y="20"/>
                  </a:lnTo>
                  <a:lnTo>
                    <a:pt x="60" y="15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6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33" y="0"/>
                  </a:lnTo>
                  <a:close/>
                  <a:moveTo>
                    <a:pt x="33" y="57"/>
                  </a:moveTo>
                  <a:lnTo>
                    <a:pt x="33" y="57"/>
                  </a:lnTo>
                  <a:lnTo>
                    <a:pt x="28" y="57"/>
                  </a:lnTo>
                  <a:lnTo>
                    <a:pt x="23" y="55"/>
                  </a:lnTo>
                  <a:lnTo>
                    <a:pt x="16" y="50"/>
                  </a:lnTo>
                  <a:lnTo>
                    <a:pt x="11" y="43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1" y="24"/>
                  </a:lnTo>
                  <a:lnTo>
                    <a:pt x="16" y="17"/>
                  </a:lnTo>
                  <a:lnTo>
                    <a:pt x="23" y="12"/>
                  </a:lnTo>
                  <a:lnTo>
                    <a:pt x="28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7" y="11"/>
                  </a:lnTo>
                  <a:lnTo>
                    <a:pt x="42" y="12"/>
                  </a:lnTo>
                  <a:lnTo>
                    <a:pt x="50" y="17"/>
                  </a:lnTo>
                  <a:lnTo>
                    <a:pt x="54" y="24"/>
                  </a:lnTo>
                  <a:lnTo>
                    <a:pt x="56" y="29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6" y="38"/>
                  </a:lnTo>
                  <a:lnTo>
                    <a:pt x="54" y="43"/>
                  </a:lnTo>
                  <a:lnTo>
                    <a:pt x="50" y="50"/>
                  </a:lnTo>
                  <a:lnTo>
                    <a:pt x="42" y="55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3" y="57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6911976" y="508000"/>
              <a:ext cx="223838" cy="393700"/>
            </a:xfrm>
            <a:custGeom>
              <a:avLst/>
              <a:gdLst>
                <a:gd name="T0" fmla="*/ 71 w 141"/>
                <a:gd name="T1" fmla="*/ 0 h 248"/>
                <a:gd name="T2" fmla="*/ 43 w 141"/>
                <a:gd name="T3" fmla="*/ 5 h 248"/>
                <a:gd name="T4" fmla="*/ 22 w 141"/>
                <a:gd name="T5" fmla="*/ 20 h 248"/>
                <a:gd name="T6" fmla="*/ 6 w 141"/>
                <a:gd name="T7" fmla="*/ 43 h 248"/>
                <a:gd name="T8" fmla="*/ 0 w 141"/>
                <a:gd name="T9" fmla="*/ 71 h 248"/>
                <a:gd name="T10" fmla="*/ 2 w 141"/>
                <a:gd name="T11" fmla="*/ 86 h 248"/>
                <a:gd name="T12" fmla="*/ 15 w 141"/>
                <a:gd name="T13" fmla="*/ 114 h 248"/>
                <a:gd name="T14" fmla="*/ 28 w 141"/>
                <a:gd name="T15" fmla="*/ 126 h 248"/>
                <a:gd name="T16" fmla="*/ 71 w 141"/>
                <a:gd name="T17" fmla="*/ 216 h 248"/>
                <a:gd name="T18" fmla="*/ 112 w 141"/>
                <a:gd name="T19" fmla="*/ 127 h 248"/>
                <a:gd name="T20" fmla="*/ 114 w 141"/>
                <a:gd name="T21" fmla="*/ 126 h 248"/>
                <a:gd name="T22" fmla="*/ 126 w 141"/>
                <a:gd name="T23" fmla="*/ 115 h 248"/>
                <a:gd name="T24" fmla="*/ 140 w 141"/>
                <a:gd name="T25" fmla="*/ 86 h 248"/>
                <a:gd name="T26" fmla="*/ 141 w 141"/>
                <a:gd name="T27" fmla="*/ 71 h 248"/>
                <a:gd name="T28" fmla="*/ 141 w 141"/>
                <a:gd name="T29" fmla="*/ 55 h 248"/>
                <a:gd name="T30" fmla="*/ 130 w 141"/>
                <a:gd name="T31" fmla="*/ 31 h 248"/>
                <a:gd name="T32" fmla="*/ 110 w 141"/>
                <a:gd name="T33" fmla="*/ 12 h 248"/>
                <a:gd name="T34" fmla="*/ 86 w 141"/>
                <a:gd name="T35" fmla="*/ 2 h 248"/>
                <a:gd name="T36" fmla="*/ 71 w 141"/>
                <a:gd name="T37" fmla="*/ 0 h 248"/>
                <a:gd name="T38" fmla="*/ 71 w 141"/>
                <a:gd name="T39" fmla="*/ 204 h 248"/>
                <a:gd name="T40" fmla="*/ 37 w 141"/>
                <a:gd name="T41" fmla="*/ 132 h 248"/>
                <a:gd name="T42" fmla="*/ 43 w 141"/>
                <a:gd name="T43" fmla="*/ 135 h 248"/>
                <a:gd name="T44" fmla="*/ 71 w 141"/>
                <a:gd name="T45" fmla="*/ 141 h 248"/>
                <a:gd name="T46" fmla="*/ 84 w 141"/>
                <a:gd name="T47" fmla="*/ 140 h 248"/>
                <a:gd name="T48" fmla="*/ 103 w 141"/>
                <a:gd name="T49" fmla="*/ 133 h 248"/>
                <a:gd name="T50" fmla="*/ 71 w 141"/>
                <a:gd name="T51" fmla="*/ 132 h 248"/>
                <a:gd name="T52" fmla="*/ 58 w 141"/>
                <a:gd name="T53" fmla="*/ 130 h 248"/>
                <a:gd name="T54" fmla="*/ 37 w 141"/>
                <a:gd name="T55" fmla="*/ 121 h 248"/>
                <a:gd name="T56" fmla="*/ 20 w 141"/>
                <a:gd name="T57" fmla="*/ 104 h 248"/>
                <a:gd name="T58" fmla="*/ 11 w 141"/>
                <a:gd name="T59" fmla="*/ 83 h 248"/>
                <a:gd name="T60" fmla="*/ 9 w 141"/>
                <a:gd name="T61" fmla="*/ 71 h 248"/>
                <a:gd name="T62" fmla="*/ 14 w 141"/>
                <a:gd name="T63" fmla="*/ 46 h 248"/>
                <a:gd name="T64" fmla="*/ 28 w 141"/>
                <a:gd name="T65" fmla="*/ 28 h 248"/>
                <a:gd name="T66" fmla="*/ 48 w 141"/>
                <a:gd name="T67" fmla="*/ 14 h 248"/>
                <a:gd name="T68" fmla="*/ 71 w 141"/>
                <a:gd name="T69" fmla="*/ 9 h 248"/>
                <a:gd name="T70" fmla="*/ 83 w 141"/>
                <a:gd name="T71" fmla="*/ 11 h 248"/>
                <a:gd name="T72" fmla="*/ 106 w 141"/>
                <a:gd name="T73" fmla="*/ 20 h 248"/>
                <a:gd name="T74" fmla="*/ 121 w 141"/>
                <a:gd name="T75" fmla="*/ 35 h 248"/>
                <a:gd name="T76" fmla="*/ 130 w 141"/>
                <a:gd name="T77" fmla="*/ 58 h 248"/>
                <a:gd name="T78" fmla="*/ 132 w 141"/>
                <a:gd name="T79" fmla="*/ 71 h 248"/>
                <a:gd name="T80" fmla="*/ 127 w 141"/>
                <a:gd name="T81" fmla="*/ 94 h 248"/>
                <a:gd name="T82" fmla="*/ 115 w 141"/>
                <a:gd name="T83" fmla="*/ 114 h 248"/>
                <a:gd name="T84" fmla="*/ 95 w 141"/>
                <a:gd name="T85" fmla="*/ 127 h 248"/>
                <a:gd name="T86" fmla="*/ 71 w 141"/>
                <a:gd name="T87" fmla="*/ 13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248">
                  <a:moveTo>
                    <a:pt x="71" y="0"/>
                  </a:moveTo>
                  <a:lnTo>
                    <a:pt x="71" y="0"/>
                  </a:lnTo>
                  <a:lnTo>
                    <a:pt x="57" y="2"/>
                  </a:lnTo>
                  <a:lnTo>
                    <a:pt x="43" y="5"/>
                  </a:lnTo>
                  <a:lnTo>
                    <a:pt x="32" y="12"/>
                  </a:lnTo>
                  <a:lnTo>
                    <a:pt x="22" y="20"/>
                  </a:lnTo>
                  <a:lnTo>
                    <a:pt x="12" y="31"/>
                  </a:lnTo>
                  <a:lnTo>
                    <a:pt x="6" y="43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86"/>
                  </a:lnTo>
                  <a:lnTo>
                    <a:pt x="6" y="100"/>
                  </a:lnTo>
                  <a:lnTo>
                    <a:pt x="15" y="114"/>
                  </a:lnTo>
                  <a:lnTo>
                    <a:pt x="26" y="124"/>
                  </a:lnTo>
                  <a:lnTo>
                    <a:pt x="28" y="126"/>
                  </a:lnTo>
                  <a:lnTo>
                    <a:pt x="28" y="248"/>
                  </a:lnTo>
                  <a:lnTo>
                    <a:pt x="71" y="216"/>
                  </a:lnTo>
                  <a:lnTo>
                    <a:pt x="112" y="247"/>
                  </a:lnTo>
                  <a:lnTo>
                    <a:pt x="112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20" y="121"/>
                  </a:lnTo>
                  <a:lnTo>
                    <a:pt x="126" y="115"/>
                  </a:lnTo>
                  <a:lnTo>
                    <a:pt x="135" y="101"/>
                  </a:lnTo>
                  <a:lnTo>
                    <a:pt x="140" y="86"/>
                  </a:lnTo>
                  <a:lnTo>
                    <a:pt x="141" y="78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55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1" y="20"/>
                  </a:lnTo>
                  <a:lnTo>
                    <a:pt x="110" y="12"/>
                  </a:lnTo>
                  <a:lnTo>
                    <a:pt x="98" y="5"/>
                  </a:lnTo>
                  <a:lnTo>
                    <a:pt x="86" y="2"/>
                  </a:lnTo>
                  <a:lnTo>
                    <a:pt x="71" y="0"/>
                  </a:lnTo>
                  <a:lnTo>
                    <a:pt x="71" y="0"/>
                  </a:lnTo>
                  <a:close/>
                  <a:moveTo>
                    <a:pt x="103" y="228"/>
                  </a:moveTo>
                  <a:lnTo>
                    <a:pt x="71" y="204"/>
                  </a:lnTo>
                  <a:lnTo>
                    <a:pt x="37" y="230"/>
                  </a:lnTo>
                  <a:lnTo>
                    <a:pt x="37" y="13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57" y="140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84" y="140"/>
                  </a:lnTo>
                  <a:lnTo>
                    <a:pt x="97" y="137"/>
                  </a:lnTo>
                  <a:lnTo>
                    <a:pt x="103" y="133"/>
                  </a:lnTo>
                  <a:lnTo>
                    <a:pt x="103" y="228"/>
                  </a:lnTo>
                  <a:close/>
                  <a:moveTo>
                    <a:pt x="71" y="132"/>
                  </a:moveTo>
                  <a:lnTo>
                    <a:pt x="71" y="132"/>
                  </a:lnTo>
                  <a:lnTo>
                    <a:pt x="58" y="130"/>
                  </a:lnTo>
                  <a:lnTo>
                    <a:pt x="48" y="127"/>
                  </a:lnTo>
                  <a:lnTo>
                    <a:pt x="37" y="121"/>
                  </a:lnTo>
                  <a:lnTo>
                    <a:pt x="28" y="114"/>
                  </a:lnTo>
                  <a:lnTo>
                    <a:pt x="20" y="104"/>
                  </a:lnTo>
                  <a:lnTo>
                    <a:pt x="14" y="94"/>
                  </a:lnTo>
                  <a:lnTo>
                    <a:pt x="11" y="83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1" y="58"/>
                  </a:lnTo>
                  <a:lnTo>
                    <a:pt x="14" y="46"/>
                  </a:lnTo>
                  <a:lnTo>
                    <a:pt x="20" y="35"/>
                  </a:lnTo>
                  <a:lnTo>
                    <a:pt x="28" y="28"/>
                  </a:lnTo>
                  <a:lnTo>
                    <a:pt x="37" y="20"/>
                  </a:lnTo>
                  <a:lnTo>
                    <a:pt x="48" y="14"/>
                  </a:lnTo>
                  <a:lnTo>
                    <a:pt x="58" y="11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83" y="11"/>
                  </a:lnTo>
                  <a:lnTo>
                    <a:pt x="95" y="14"/>
                  </a:lnTo>
                  <a:lnTo>
                    <a:pt x="106" y="20"/>
                  </a:lnTo>
                  <a:lnTo>
                    <a:pt x="115" y="28"/>
                  </a:lnTo>
                  <a:lnTo>
                    <a:pt x="121" y="35"/>
                  </a:lnTo>
                  <a:lnTo>
                    <a:pt x="127" y="46"/>
                  </a:lnTo>
                  <a:lnTo>
                    <a:pt x="130" y="58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0" y="83"/>
                  </a:lnTo>
                  <a:lnTo>
                    <a:pt x="127" y="94"/>
                  </a:lnTo>
                  <a:lnTo>
                    <a:pt x="121" y="104"/>
                  </a:lnTo>
                  <a:lnTo>
                    <a:pt x="115" y="114"/>
                  </a:lnTo>
                  <a:lnTo>
                    <a:pt x="106" y="121"/>
                  </a:lnTo>
                  <a:lnTo>
                    <a:pt x="95" y="127"/>
                  </a:lnTo>
                  <a:lnTo>
                    <a:pt x="83" y="130"/>
                  </a:lnTo>
                  <a:lnTo>
                    <a:pt x="71" y="132"/>
                  </a:lnTo>
                  <a:lnTo>
                    <a:pt x="71" y="13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83"/>
            <p:cNvSpPr>
              <a:spLocks noChangeArrowheads="1"/>
            </p:cNvSpPr>
            <p:nvPr/>
          </p:nvSpPr>
          <p:spPr bwMode="auto">
            <a:xfrm>
              <a:off x="6551613" y="357188"/>
              <a:ext cx="4333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84"/>
            <p:cNvSpPr>
              <a:spLocks noChangeArrowheads="1"/>
            </p:cNvSpPr>
            <p:nvPr/>
          </p:nvSpPr>
          <p:spPr bwMode="auto">
            <a:xfrm>
              <a:off x="6551613" y="415925"/>
              <a:ext cx="4333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85"/>
            <p:cNvSpPr>
              <a:spLocks noChangeArrowheads="1"/>
            </p:cNvSpPr>
            <p:nvPr/>
          </p:nvSpPr>
          <p:spPr bwMode="auto">
            <a:xfrm>
              <a:off x="6686551" y="476250"/>
              <a:ext cx="165100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86"/>
            <p:cNvSpPr>
              <a:spLocks noChangeArrowheads="1"/>
            </p:cNvSpPr>
            <p:nvPr/>
          </p:nvSpPr>
          <p:spPr bwMode="auto">
            <a:xfrm>
              <a:off x="6551613" y="268288"/>
              <a:ext cx="104775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87"/>
            <p:cNvSpPr>
              <a:spLocks noChangeArrowheads="1"/>
            </p:cNvSpPr>
            <p:nvPr/>
          </p:nvSpPr>
          <p:spPr bwMode="auto">
            <a:xfrm>
              <a:off x="7180263" y="581025"/>
              <a:ext cx="14288" cy="1746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88"/>
            <p:cNvSpPr>
              <a:spLocks noChangeArrowheads="1"/>
            </p:cNvSpPr>
            <p:nvPr/>
          </p:nvSpPr>
          <p:spPr bwMode="auto">
            <a:xfrm>
              <a:off x="7180263" y="703263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89"/>
            <p:cNvSpPr>
              <a:spLocks noChangeArrowheads="1"/>
            </p:cNvSpPr>
            <p:nvPr/>
          </p:nvSpPr>
          <p:spPr bwMode="auto">
            <a:xfrm>
              <a:off x="7180263" y="641350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90"/>
            <p:cNvSpPr>
              <a:spLocks noChangeArrowheads="1"/>
            </p:cNvSpPr>
            <p:nvPr/>
          </p:nvSpPr>
          <p:spPr bwMode="auto">
            <a:xfrm>
              <a:off x="7180263" y="52228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91"/>
            <p:cNvSpPr>
              <a:spLocks noChangeArrowheads="1"/>
            </p:cNvSpPr>
            <p:nvPr/>
          </p:nvSpPr>
          <p:spPr bwMode="auto">
            <a:xfrm>
              <a:off x="7180263" y="34290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92"/>
            <p:cNvSpPr>
              <a:spLocks noChangeArrowheads="1"/>
            </p:cNvSpPr>
            <p:nvPr/>
          </p:nvSpPr>
          <p:spPr bwMode="auto">
            <a:xfrm>
              <a:off x="7180263" y="461963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93"/>
            <p:cNvSpPr>
              <a:spLocks noChangeArrowheads="1"/>
            </p:cNvSpPr>
            <p:nvPr/>
          </p:nvSpPr>
          <p:spPr bwMode="auto">
            <a:xfrm>
              <a:off x="7180263" y="403225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94"/>
            <p:cNvSpPr>
              <a:spLocks noChangeArrowheads="1"/>
            </p:cNvSpPr>
            <p:nvPr/>
          </p:nvSpPr>
          <p:spPr bwMode="auto">
            <a:xfrm>
              <a:off x="7019926" y="1476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95"/>
            <p:cNvSpPr>
              <a:spLocks noChangeArrowheads="1"/>
            </p:cNvSpPr>
            <p:nvPr/>
          </p:nvSpPr>
          <p:spPr bwMode="auto">
            <a:xfrm>
              <a:off x="6899276" y="147638"/>
              <a:ext cx="15875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96"/>
            <p:cNvSpPr>
              <a:spLocks noChangeArrowheads="1"/>
            </p:cNvSpPr>
            <p:nvPr/>
          </p:nvSpPr>
          <p:spPr bwMode="auto">
            <a:xfrm>
              <a:off x="6665913" y="147638"/>
              <a:ext cx="15875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97"/>
            <p:cNvSpPr>
              <a:spLocks noChangeArrowheads="1"/>
            </p:cNvSpPr>
            <p:nvPr/>
          </p:nvSpPr>
          <p:spPr bwMode="auto">
            <a:xfrm>
              <a:off x="6608763" y="1476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98"/>
            <p:cNvSpPr>
              <a:spLocks noChangeArrowheads="1"/>
            </p:cNvSpPr>
            <p:nvPr/>
          </p:nvSpPr>
          <p:spPr bwMode="auto">
            <a:xfrm>
              <a:off x="6961188" y="147638"/>
              <a:ext cx="11113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99"/>
            <p:cNvSpPr>
              <a:spLocks noChangeArrowheads="1"/>
            </p:cNvSpPr>
            <p:nvPr/>
          </p:nvSpPr>
          <p:spPr bwMode="auto">
            <a:xfrm>
              <a:off x="6842126" y="1476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00"/>
            <p:cNvSpPr>
              <a:spLocks noChangeArrowheads="1"/>
            </p:cNvSpPr>
            <p:nvPr/>
          </p:nvSpPr>
          <p:spPr bwMode="auto">
            <a:xfrm>
              <a:off x="6430963" y="1476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401"/>
            <p:cNvSpPr>
              <a:spLocks noChangeArrowheads="1"/>
            </p:cNvSpPr>
            <p:nvPr/>
          </p:nvSpPr>
          <p:spPr bwMode="auto">
            <a:xfrm>
              <a:off x="6488113" y="147638"/>
              <a:ext cx="15875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402"/>
            <p:cNvSpPr>
              <a:spLocks noChangeArrowheads="1"/>
            </p:cNvSpPr>
            <p:nvPr/>
          </p:nvSpPr>
          <p:spPr bwMode="auto">
            <a:xfrm>
              <a:off x="6724651" y="1476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403"/>
            <p:cNvSpPr>
              <a:spLocks noChangeArrowheads="1"/>
            </p:cNvSpPr>
            <p:nvPr/>
          </p:nvSpPr>
          <p:spPr bwMode="auto">
            <a:xfrm>
              <a:off x="6783388" y="1476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04"/>
            <p:cNvSpPr>
              <a:spLocks noChangeArrowheads="1"/>
            </p:cNvSpPr>
            <p:nvPr/>
          </p:nvSpPr>
          <p:spPr bwMode="auto">
            <a:xfrm>
              <a:off x="6550026" y="147638"/>
              <a:ext cx="11113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05"/>
            <p:cNvSpPr>
              <a:spLocks noChangeArrowheads="1"/>
            </p:cNvSpPr>
            <p:nvPr/>
          </p:nvSpPr>
          <p:spPr bwMode="auto">
            <a:xfrm>
              <a:off x="6372226" y="1476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06"/>
            <p:cNvSpPr>
              <a:spLocks noChangeArrowheads="1"/>
            </p:cNvSpPr>
            <p:nvPr/>
          </p:nvSpPr>
          <p:spPr bwMode="auto">
            <a:xfrm>
              <a:off x="6372226" y="261938"/>
              <a:ext cx="14288" cy="15875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07"/>
            <p:cNvSpPr>
              <a:spLocks noChangeArrowheads="1"/>
            </p:cNvSpPr>
            <p:nvPr/>
          </p:nvSpPr>
          <p:spPr bwMode="auto">
            <a:xfrm>
              <a:off x="6372226" y="376238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08"/>
            <p:cNvSpPr>
              <a:spLocks noChangeArrowheads="1"/>
            </p:cNvSpPr>
            <p:nvPr/>
          </p:nvSpPr>
          <p:spPr bwMode="auto">
            <a:xfrm>
              <a:off x="6372226" y="433388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09"/>
            <p:cNvSpPr>
              <a:spLocks noChangeArrowheads="1"/>
            </p:cNvSpPr>
            <p:nvPr/>
          </p:nvSpPr>
          <p:spPr bwMode="auto">
            <a:xfrm>
              <a:off x="6372226" y="490538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10"/>
            <p:cNvSpPr>
              <a:spLocks noChangeArrowheads="1"/>
            </p:cNvSpPr>
            <p:nvPr/>
          </p:nvSpPr>
          <p:spPr bwMode="auto">
            <a:xfrm>
              <a:off x="6372226" y="60325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11"/>
            <p:cNvSpPr>
              <a:spLocks noChangeArrowheads="1"/>
            </p:cNvSpPr>
            <p:nvPr/>
          </p:nvSpPr>
          <p:spPr bwMode="auto">
            <a:xfrm>
              <a:off x="6372226" y="320675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12"/>
            <p:cNvSpPr>
              <a:spLocks noChangeArrowheads="1"/>
            </p:cNvSpPr>
            <p:nvPr/>
          </p:nvSpPr>
          <p:spPr bwMode="auto">
            <a:xfrm>
              <a:off x="6372226" y="206375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13"/>
            <p:cNvSpPr>
              <a:spLocks noChangeArrowheads="1"/>
            </p:cNvSpPr>
            <p:nvPr/>
          </p:nvSpPr>
          <p:spPr bwMode="auto">
            <a:xfrm>
              <a:off x="6372226" y="547688"/>
              <a:ext cx="14288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414"/>
            <p:cNvSpPr>
              <a:spLocks noChangeArrowheads="1"/>
            </p:cNvSpPr>
            <p:nvPr/>
          </p:nvSpPr>
          <p:spPr bwMode="auto">
            <a:xfrm>
              <a:off x="6372226" y="658813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415"/>
            <p:cNvSpPr>
              <a:spLocks noChangeArrowheads="1"/>
            </p:cNvSpPr>
            <p:nvPr/>
          </p:nvSpPr>
          <p:spPr bwMode="auto">
            <a:xfrm>
              <a:off x="6372226" y="71755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16"/>
            <p:cNvSpPr>
              <a:spLocks noChangeArrowheads="1"/>
            </p:cNvSpPr>
            <p:nvPr/>
          </p:nvSpPr>
          <p:spPr bwMode="auto">
            <a:xfrm>
              <a:off x="6780213" y="717550"/>
              <a:ext cx="15875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417"/>
            <p:cNvSpPr>
              <a:spLocks noChangeArrowheads="1"/>
            </p:cNvSpPr>
            <p:nvPr/>
          </p:nvSpPr>
          <p:spPr bwMode="auto">
            <a:xfrm>
              <a:off x="6899276" y="717550"/>
              <a:ext cx="12700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418"/>
            <p:cNvSpPr>
              <a:spLocks noChangeArrowheads="1"/>
            </p:cNvSpPr>
            <p:nvPr/>
          </p:nvSpPr>
          <p:spPr bwMode="auto">
            <a:xfrm>
              <a:off x="6488113" y="717550"/>
              <a:ext cx="15875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419"/>
            <p:cNvSpPr>
              <a:spLocks noChangeArrowheads="1"/>
            </p:cNvSpPr>
            <p:nvPr/>
          </p:nvSpPr>
          <p:spPr bwMode="auto">
            <a:xfrm>
              <a:off x="6723063" y="71755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420"/>
            <p:cNvSpPr>
              <a:spLocks noChangeArrowheads="1"/>
            </p:cNvSpPr>
            <p:nvPr/>
          </p:nvSpPr>
          <p:spPr bwMode="auto">
            <a:xfrm>
              <a:off x="6842126" y="717550"/>
              <a:ext cx="11113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421"/>
            <p:cNvSpPr>
              <a:spLocks noChangeArrowheads="1"/>
            </p:cNvSpPr>
            <p:nvPr/>
          </p:nvSpPr>
          <p:spPr bwMode="auto">
            <a:xfrm>
              <a:off x="6430963" y="71755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422"/>
            <p:cNvSpPr>
              <a:spLocks noChangeArrowheads="1"/>
            </p:cNvSpPr>
            <p:nvPr/>
          </p:nvSpPr>
          <p:spPr bwMode="auto">
            <a:xfrm>
              <a:off x="6546851" y="71755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423"/>
            <p:cNvSpPr>
              <a:spLocks noChangeArrowheads="1"/>
            </p:cNvSpPr>
            <p:nvPr/>
          </p:nvSpPr>
          <p:spPr bwMode="auto">
            <a:xfrm>
              <a:off x="6605588" y="71755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424"/>
            <p:cNvSpPr>
              <a:spLocks noChangeArrowheads="1"/>
            </p:cNvSpPr>
            <p:nvPr/>
          </p:nvSpPr>
          <p:spPr bwMode="auto">
            <a:xfrm>
              <a:off x="6664326" y="717550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25"/>
            <p:cNvSpPr>
              <a:spLocks/>
            </p:cNvSpPr>
            <p:nvPr/>
          </p:nvSpPr>
          <p:spPr bwMode="auto">
            <a:xfrm>
              <a:off x="6472238" y="542925"/>
              <a:ext cx="106363" cy="106363"/>
            </a:xfrm>
            <a:custGeom>
              <a:avLst/>
              <a:gdLst>
                <a:gd name="T0" fmla="*/ 67 w 67"/>
                <a:gd name="T1" fmla="*/ 29 h 67"/>
                <a:gd name="T2" fmla="*/ 38 w 67"/>
                <a:gd name="T3" fmla="*/ 29 h 67"/>
                <a:gd name="T4" fmla="*/ 38 w 67"/>
                <a:gd name="T5" fmla="*/ 0 h 67"/>
                <a:gd name="T6" fmla="*/ 29 w 67"/>
                <a:gd name="T7" fmla="*/ 0 h 67"/>
                <a:gd name="T8" fmla="*/ 29 w 67"/>
                <a:gd name="T9" fmla="*/ 29 h 67"/>
                <a:gd name="T10" fmla="*/ 0 w 67"/>
                <a:gd name="T11" fmla="*/ 29 h 67"/>
                <a:gd name="T12" fmla="*/ 0 w 67"/>
                <a:gd name="T13" fmla="*/ 38 h 67"/>
                <a:gd name="T14" fmla="*/ 29 w 67"/>
                <a:gd name="T15" fmla="*/ 38 h 67"/>
                <a:gd name="T16" fmla="*/ 29 w 67"/>
                <a:gd name="T17" fmla="*/ 67 h 67"/>
                <a:gd name="T18" fmla="*/ 38 w 67"/>
                <a:gd name="T19" fmla="*/ 67 h 67"/>
                <a:gd name="T20" fmla="*/ 38 w 67"/>
                <a:gd name="T21" fmla="*/ 38 h 67"/>
                <a:gd name="T22" fmla="*/ 67 w 67"/>
                <a:gd name="T23" fmla="*/ 38 h 67"/>
                <a:gd name="T24" fmla="*/ 67 w 67"/>
                <a:gd name="T25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7">
                  <a:moveTo>
                    <a:pt x="67" y="29"/>
                  </a:moveTo>
                  <a:lnTo>
                    <a:pt x="38" y="2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29" y="38"/>
                  </a:lnTo>
                  <a:lnTo>
                    <a:pt x="29" y="67"/>
                  </a:lnTo>
                  <a:lnTo>
                    <a:pt x="38" y="67"/>
                  </a:lnTo>
                  <a:lnTo>
                    <a:pt x="38" y="38"/>
                  </a:lnTo>
                  <a:lnTo>
                    <a:pt x="67" y="38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5764094" y="6215151"/>
            <a:ext cx="165487" cy="173902"/>
            <a:chOff x="6307138" y="6634163"/>
            <a:chExt cx="187325" cy="196850"/>
          </a:xfrm>
        </p:grpSpPr>
        <p:sp>
          <p:nvSpPr>
            <p:cNvPr id="111" name="Freeform 426"/>
            <p:cNvSpPr>
              <a:spLocks/>
            </p:cNvSpPr>
            <p:nvPr/>
          </p:nvSpPr>
          <p:spPr bwMode="auto">
            <a:xfrm>
              <a:off x="6307138" y="6689725"/>
              <a:ext cx="46038" cy="122238"/>
            </a:xfrm>
            <a:custGeom>
              <a:avLst/>
              <a:gdLst>
                <a:gd name="T0" fmla="*/ 21 w 29"/>
                <a:gd name="T1" fmla="*/ 69 h 77"/>
                <a:gd name="T2" fmla="*/ 21 w 29"/>
                <a:gd name="T3" fmla="*/ 69 h 77"/>
                <a:gd name="T4" fmla="*/ 16 w 29"/>
                <a:gd name="T5" fmla="*/ 69 h 77"/>
                <a:gd name="T6" fmla="*/ 16 w 29"/>
                <a:gd name="T7" fmla="*/ 45 h 77"/>
                <a:gd name="T8" fmla="*/ 16 w 29"/>
                <a:gd name="T9" fmla="*/ 20 h 77"/>
                <a:gd name="T10" fmla="*/ 16 w 29"/>
                <a:gd name="T11" fmla="*/ 14 h 77"/>
                <a:gd name="T12" fmla="*/ 10 w 29"/>
                <a:gd name="T13" fmla="*/ 14 h 77"/>
                <a:gd name="T14" fmla="*/ 10 w 29"/>
                <a:gd name="T15" fmla="*/ 20 h 77"/>
                <a:gd name="T16" fmla="*/ 10 w 29"/>
                <a:gd name="T17" fmla="*/ 37 h 77"/>
                <a:gd name="T18" fmla="*/ 9 w 29"/>
                <a:gd name="T19" fmla="*/ 37 h 77"/>
                <a:gd name="T20" fmla="*/ 9 w 29"/>
                <a:gd name="T21" fmla="*/ 37 h 77"/>
                <a:gd name="T22" fmla="*/ 7 w 29"/>
                <a:gd name="T23" fmla="*/ 37 h 77"/>
                <a:gd name="T24" fmla="*/ 6 w 29"/>
                <a:gd name="T25" fmla="*/ 36 h 77"/>
                <a:gd name="T26" fmla="*/ 6 w 29"/>
                <a:gd name="T27" fmla="*/ 9 h 77"/>
                <a:gd name="T28" fmla="*/ 6 w 29"/>
                <a:gd name="T29" fmla="*/ 9 h 77"/>
                <a:gd name="T30" fmla="*/ 7 w 29"/>
                <a:gd name="T31" fmla="*/ 8 h 77"/>
                <a:gd name="T32" fmla="*/ 9 w 29"/>
                <a:gd name="T33" fmla="*/ 6 h 77"/>
                <a:gd name="T34" fmla="*/ 26 w 29"/>
                <a:gd name="T35" fmla="*/ 6 h 77"/>
                <a:gd name="T36" fmla="*/ 26 w 29"/>
                <a:gd name="T37" fmla="*/ 0 h 77"/>
                <a:gd name="T38" fmla="*/ 9 w 29"/>
                <a:gd name="T39" fmla="*/ 0 h 77"/>
                <a:gd name="T40" fmla="*/ 9 w 29"/>
                <a:gd name="T41" fmla="*/ 0 h 77"/>
                <a:gd name="T42" fmla="*/ 4 w 29"/>
                <a:gd name="T43" fmla="*/ 0 h 77"/>
                <a:gd name="T44" fmla="*/ 3 w 29"/>
                <a:gd name="T45" fmla="*/ 3 h 77"/>
                <a:gd name="T46" fmla="*/ 0 w 29"/>
                <a:gd name="T47" fmla="*/ 5 h 77"/>
                <a:gd name="T48" fmla="*/ 0 w 29"/>
                <a:gd name="T49" fmla="*/ 9 h 77"/>
                <a:gd name="T50" fmla="*/ 0 w 29"/>
                <a:gd name="T51" fmla="*/ 36 h 77"/>
                <a:gd name="T52" fmla="*/ 0 w 29"/>
                <a:gd name="T53" fmla="*/ 36 h 77"/>
                <a:gd name="T54" fmla="*/ 0 w 29"/>
                <a:gd name="T55" fmla="*/ 39 h 77"/>
                <a:gd name="T56" fmla="*/ 3 w 29"/>
                <a:gd name="T57" fmla="*/ 42 h 77"/>
                <a:gd name="T58" fmla="*/ 4 w 29"/>
                <a:gd name="T59" fmla="*/ 43 h 77"/>
                <a:gd name="T60" fmla="*/ 9 w 29"/>
                <a:gd name="T61" fmla="*/ 45 h 77"/>
                <a:gd name="T62" fmla="*/ 10 w 29"/>
                <a:gd name="T63" fmla="*/ 45 h 77"/>
                <a:gd name="T64" fmla="*/ 10 w 29"/>
                <a:gd name="T65" fmla="*/ 71 h 77"/>
                <a:gd name="T66" fmla="*/ 10 w 29"/>
                <a:gd name="T67" fmla="*/ 71 h 77"/>
                <a:gd name="T68" fmla="*/ 10 w 29"/>
                <a:gd name="T69" fmla="*/ 72 h 77"/>
                <a:gd name="T70" fmla="*/ 12 w 29"/>
                <a:gd name="T71" fmla="*/ 75 h 77"/>
                <a:gd name="T72" fmla="*/ 15 w 29"/>
                <a:gd name="T73" fmla="*/ 75 h 77"/>
                <a:gd name="T74" fmla="*/ 19 w 29"/>
                <a:gd name="T75" fmla="*/ 77 h 77"/>
                <a:gd name="T76" fmla="*/ 19 w 29"/>
                <a:gd name="T77" fmla="*/ 77 h 77"/>
                <a:gd name="T78" fmla="*/ 23 w 29"/>
                <a:gd name="T79" fmla="*/ 75 h 77"/>
                <a:gd name="T80" fmla="*/ 26 w 29"/>
                <a:gd name="T81" fmla="*/ 75 h 77"/>
                <a:gd name="T82" fmla="*/ 27 w 29"/>
                <a:gd name="T83" fmla="*/ 72 h 77"/>
                <a:gd name="T84" fmla="*/ 29 w 29"/>
                <a:gd name="T85" fmla="*/ 71 h 77"/>
                <a:gd name="T86" fmla="*/ 29 w 29"/>
                <a:gd name="T87" fmla="*/ 54 h 77"/>
                <a:gd name="T88" fmla="*/ 21 w 29"/>
                <a:gd name="T89" fmla="*/ 54 h 77"/>
                <a:gd name="T90" fmla="*/ 21 w 29"/>
                <a:gd name="T91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77">
                  <a:moveTo>
                    <a:pt x="21" y="69"/>
                  </a:moveTo>
                  <a:lnTo>
                    <a:pt x="21" y="69"/>
                  </a:lnTo>
                  <a:lnTo>
                    <a:pt x="16" y="69"/>
                  </a:lnTo>
                  <a:lnTo>
                    <a:pt x="16" y="45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6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23" y="75"/>
                  </a:lnTo>
                  <a:lnTo>
                    <a:pt x="26" y="75"/>
                  </a:lnTo>
                  <a:lnTo>
                    <a:pt x="27" y="72"/>
                  </a:lnTo>
                  <a:lnTo>
                    <a:pt x="29" y="71"/>
                  </a:lnTo>
                  <a:lnTo>
                    <a:pt x="29" y="54"/>
                  </a:lnTo>
                  <a:lnTo>
                    <a:pt x="21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27"/>
            <p:cNvSpPr>
              <a:spLocks noEditPoints="1"/>
            </p:cNvSpPr>
            <p:nvPr/>
          </p:nvSpPr>
          <p:spPr bwMode="auto">
            <a:xfrm>
              <a:off x="6327776" y="6648450"/>
              <a:ext cx="36513" cy="36513"/>
            </a:xfrm>
            <a:custGeom>
              <a:avLst/>
              <a:gdLst>
                <a:gd name="T0" fmla="*/ 11 w 23"/>
                <a:gd name="T1" fmla="*/ 23 h 23"/>
                <a:gd name="T2" fmla="*/ 11 w 23"/>
                <a:gd name="T3" fmla="*/ 23 h 23"/>
                <a:gd name="T4" fmla="*/ 16 w 23"/>
                <a:gd name="T5" fmla="*/ 23 h 23"/>
                <a:gd name="T6" fmla="*/ 20 w 23"/>
                <a:gd name="T7" fmla="*/ 20 h 23"/>
                <a:gd name="T8" fmla="*/ 23 w 23"/>
                <a:gd name="T9" fmla="*/ 17 h 23"/>
                <a:gd name="T10" fmla="*/ 23 w 23"/>
                <a:gd name="T11" fmla="*/ 11 h 23"/>
                <a:gd name="T12" fmla="*/ 23 w 23"/>
                <a:gd name="T13" fmla="*/ 11 h 23"/>
                <a:gd name="T14" fmla="*/ 23 w 23"/>
                <a:gd name="T15" fmla="*/ 6 h 23"/>
                <a:gd name="T16" fmla="*/ 20 w 23"/>
                <a:gd name="T17" fmla="*/ 3 h 23"/>
                <a:gd name="T18" fmla="*/ 16 w 23"/>
                <a:gd name="T19" fmla="*/ 0 h 23"/>
                <a:gd name="T20" fmla="*/ 11 w 23"/>
                <a:gd name="T21" fmla="*/ 0 h 23"/>
                <a:gd name="T22" fmla="*/ 11 w 23"/>
                <a:gd name="T23" fmla="*/ 0 h 23"/>
                <a:gd name="T24" fmla="*/ 6 w 23"/>
                <a:gd name="T25" fmla="*/ 0 h 23"/>
                <a:gd name="T26" fmla="*/ 3 w 23"/>
                <a:gd name="T27" fmla="*/ 3 h 23"/>
                <a:gd name="T28" fmla="*/ 0 w 23"/>
                <a:gd name="T29" fmla="*/ 6 h 23"/>
                <a:gd name="T30" fmla="*/ 0 w 23"/>
                <a:gd name="T31" fmla="*/ 11 h 23"/>
                <a:gd name="T32" fmla="*/ 0 w 23"/>
                <a:gd name="T33" fmla="*/ 11 h 23"/>
                <a:gd name="T34" fmla="*/ 0 w 23"/>
                <a:gd name="T35" fmla="*/ 17 h 23"/>
                <a:gd name="T36" fmla="*/ 3 w 23"/>
                <a:gd name="T37" fmla="*/ 20 h 23"/>
                <a:gd name="T38" fmla="*/ 6 w 23"/>
                <a:gd name="T39" fmla="*/ 23 h 23"/>
                <a:gd name="T40" fmla="*/ 11 w 23"/>
                <a:gd name="T41" fmla="*/ 23 h 23"/>
                <a:gd name="T42" fmla="*/ 11 w 23"/>
                <a:gd name="T43" fmla="*/ 23 h 23"/>
                <a:gd name="T44" fmla="*/ 11 w 23"/>
                <a:gd name="T45" fmla="*/ 6 h 23"/>
                <a:gd name="T46" fmla="*/ 11 w 23"/>
                <a:gd name="T47" fmla="*/ 6 h 23"/>
                <a:gd name="T48" fmla="*/ 16 w 23"/>
                <a:gd name="T49" fmla="*/ 8 h 23"/>
                <a:gd name="T50" fmla="*/ 17 w 23"/>
                <a:gd name="T51" fmla="*/ 11 h 23"/>
                <a:gd name="T52" fmla="*/ 17 w 23"/>
                <a:gd name="T53" fmla="*/ 11 h 23"/>
                <a:gd name="T54" fmla="*/ 16 w 23"/>
                <a:gd name="T55" fmla="*/ 16 h 23"/>
                <a:gd name="T56" fmla="*/ 11 w 23"/>
                <a:gd name="T57" fmla="*/ 17 h 23"/>
                <a:gd name="T58" fmla="*/ 11 w 23"/>
                <a:gd name="T59" fmla="*/ 17 h 23"/>
                <a:gd name="T60" fmla="*/ 8 w 23"/>
                <a:gd name="T61" fmla="*/ 16 h 23"/>
                <a:gd name="T62" fmla="*/ 6 w 23"/>
                <a:gd name="T63" fmla="*/ 11 h 23"/>
                <a:gd name="T64" fmla="*/ 6 w 23"/>
                <a:gd name="T65" fmla="*/ 11 h 23"/>
                <a:gd name="T66" fmla="*/ 8 w 23"/>
                <a:gd name="T67" fmla="*/ 8 h 23"/>
                <a:gd name="T68" fmla="*/ 11 w 23"/>
                <a:gd name="T69" fmla="*/ 6 h 23"/>
                <a:gd name="T70" fmla="*/ 11 w 23"/>
                <a:gd name="T7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lnTo>
                    <a:pt x="11" y="23"/>
                  </a:lnTo>
                  <a:lnTo>
                    <a:pt x="16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28"/>
            <p:cNvSpPr>
              <a:spLocks noEditPoints="1"/>
            </p:cNvSpPr>
            <p:nvPr/>
          </p:nvSpPr>
          <p:spPr bwMode="auto">
            <a:xfrm>
              <a:off x="6435726" y="6648450"/>
              <a:ext cx="36513" cy="36513"/>
            </a:xfrm>
            <a:custGeom>
              <a:avLst/>
              <a:gdLst>
                <a:gd name="T0" fmla="*/ 11 w 23"/>
                <a:gd name="T1" fmla="*/ 23 h 23"/>
                <a:gd name="T2" fmla="*/ 11 w 23"/>
                <a:gd name="T3" fmla="*/ 23 h 23"/>
                <a:gd name="T4" fmla="*/ 15 w 23"/>
                <a:gd name="T5" fmla="*/ 23 h 23"/>
                <a:gd name="T6" fmla="*/ 20 w 23"/>
                <a:gd name="T7" fmla="*/ 20 h 23"/>
                <a:gd name="T8" fmla="*/ 23 w 23"/>
                <a:gd name="T9" fmla="*/ 17 h 23"/>
                <a:gd name="T10" fmla="*/ 23 w 23"/>
                <a:gd name="T11" fmla="*/ 11 h 23"/>
                <a:gd name="T12" fmla="*/ 23 w 23"/>
                <a:gd name="T13" fmla="*/ 11 h 23"/>
                <a:gd name="T14" fmla="*/ 23 w 23"/>
                <a:gd name="T15" fmla="*/ 6 h 23"/>
                <a:gd name="T16" fmla="*/ 20 w 23"/>
                <a:gd name="T17" fmla="*/ 3 h 23"/>
                <a:gd name="T18" fmla="*/ 15 w 23"/>
                <a:gd name="T19" fmla="*/ 0 h 23"/>
                <a:gd name="T20" fmla="*/ 11 w 23"/>
                <a:gd name="T21" fmla="*/ 0 h 23"/>
                <a:gd name="T22" fmla="*/ 11 w 23"/>
                <a:gd name="T23" fmla="*/ 0 h 23"/>
                <a:gd name="T24" fmla="*/ 6 w 23"/>
                <a:gd name="T25" fmla="*/ 0 h 23"/>
                <a:gd name="T26" fmla="*/ 3 w 23"/>
                <a:gd name="T27" fmla="*/ 3 h 23"/>
                <a:gd name="T28" fmla="*/ 0 w 23"/>
                <a:gd name="T29" fmla="*/ 6 h 23"/>
                <a:gd name="T30" fmla="*/ 0 w 23"/>
                <a:gd name="T31" fmla="*/ 11 h 23"/>
                <a:gd name="T32" fmla="*/ 0 w 23"/>
                <a:gd name="T33" fmla="*/ 11 h 23"/>
                <a:gd name="T34" fmla="*/ 0 w 23"/>
                <a:gd name="T35" fmla="*/ 17 h 23"/>
                <a:gd name="T36" fmla="*/ 3 w 23"/>
                <a:gd name="T37" fmla="*/ 20 h 23"/>
                <a:gd name="T38" fmla="*/ 6 w 23"/>
                <a:gd name="T39" fmla="*/ 23 h 23"/>
                <a:gd name="T40" fmla="*/ 11 w 23"/>
                <a:gd name="T41" fmla="*/ 23 h 23"/>
                <a:gd name="T42" fmla="*/ 11 w 23"/>
                <a:gd name="T43" fmla="*/ 23 h 23"/>
                <a:gd name="T44" fmla="*/ 11 w 23"/>
                <a:gd name="T45" fmla="*/ 6 h 23"/>
                <a:gd name="T46" fmla="*/ 11 w 23"/>
                <a:gd name="T47" fmla="*/ 6 h 23"/>
                <a:gd name="T48" fmla="*/ 15 w 23"/>
                <a:gd name="T49" fmla="*/ 8 h 23"/>
                <a:gd name="T50" fmla="*/ 17 w 23"/>
                <a:gd name="T51" fmla="*/ 11 h 23"/>
                <a:gd name="T52" fmla="*/ 17 w 23"/>
                <a:gd name="T53" fmla="*/ 11 h 23"/>
                <a:gd name="T54" fmla="*/ 15 w 23"/>
                <a:gd name="T55" fmla="*/ 16 h 23"/>
                <a:gd name="T56" fmla="*/ 11 w 23"/>
                <a:gd name="T57" fmla="*/ 17 h 23"/>
                <a:gd name="T58" fmla="*/ 11 w 23"/>
                <a:gd name="T59" fmla="*/ 17 h 23"/>
                <a:gd name="T60" fmla="*/ 7 w 23"/>
                <a:gd name="T61" fmla="*/ 16 h 23"/>
                <a:gd name="T62" fmla="*/ 6 w 23"/>
                <a:gd name="T63" fmla="*/ 11 h 23"/>
                <a:gd name="T64" fmla="*/ 6 w 23"/>
                <a:gd name="T65" fmla="*/ 11 h 23"/>
                <a:gd name="T66" fmla="*/ 7 w 23"/>
                <a:gd name="T67" fmla="*/ 8 h 23"/>
                <a:gd name="T68" fmla="*/ 11 w 23"/>
                <a:gd name="T69" fmla="*/ 6 h 23"/>
                <a:gd name="T70" fmla="*/ 11 w 23"/>
                <a:gd name="T7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5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29"/>
            <p:cNvSpPr>
              <a:spLocks/>
            </p:cNvSpPr>
            <p:nvPr/>
          </p:nvSpPr>
          <p:spPr bwMode="auto">
            <a:xfrm>
              <a:off x="6446838" y="6689725"/>
              <a:ext cx="47625" cy="122238"/>
            </a:xfrm>
            <a:custGeom>
              <a:avLst/>
              <a:gdLst>
                <a:gd name="T0" fmla="*/ 20 w 30"/>
                <a:gd name="T1" fmla="*/ 0 h 77"/>
                <a:gd name="T2" fmla="*/ 4 w 30"/>
                <a:gd name="T3" fmla="*/ 0 h 77"/>
                <a:gd name="T4" fmla="*/ 4 w 30"/>
                <a:gd name="T5" fmla="*/ 6 h 77"/>
                <a:gd name="T6" fmla="*/ 20 w 30"/>
                <a:gd name="T7" fmla="*/ 6 h 77"/>
                <a:gd name="T8" fmla="*/ 20 w 30"/>
                <a:gd name="T9" fmla="*/ 6 h 77"/>
                <a:gd name="T10" fmla="*/ 22 w 30"/>
                <a:gd name="T11" fmla="*/ 8 h 77"/>
                <a:gd name="T12" fmla="*/ 22 w 30"/>
                <a:gd name="T13" fmla="*/ 9 h 77"/>
                <a:gd name="T14" fmla="*/ 22 w 30"/>
                <a:gd name="T15" fmla="*/ 36 h 77"/>
                <a:gd name="T16" fmla="*/ 22 w 30"/>
                <a:gd name="T17" fmla="*/ 36 h 77"/>
                <a:gd name="T18" fmla="*/ 22 w 30"/>
                <a:gd name="T19" fmla="*/ 37 h 77"/>
                <a:gd name="T20" fmla="*/ 20 w 30"/>
                <a:gd name="T21" fmla="*/ 37 h 77"/>
                <a:gd name="T22" fmla="*/ 19 w 30"/>
                <a:gd name="T23" fmla="*/ 37 h 77"/>
                <a:gd name="T24" fmla="*/ 19 w 30"/>
                <a:gd name="T25" fmla="*/ 20 h 77"/>
                <a:gd name="T26" fmla="*/ 19 w 30"/>
                <a:gd name="T27" fmla="*/ 14 h 77"/>
                <a:gd name="T28" fmla="*/ 13 w 30"/>
                <a:gd name="T29" fmla="*/ 14 h 77"/>
                <a:gd name="T30" fmla="*/ 13 w 30"/>
                <a:gd name="T31" fmla="*/ 20 h 77"/>
                <a:gd name="T32" fmla="*/ 13 w 30"/>
                <a:gd name="T33" fmla="*/ 45 h 77"/>
                <a:gd name="T34" fmla="*/ 13 w 30"/>
                <a:gd name="T35" fmla="*/ 69 h 77"/>
                <a:gd name="T36" fmla="*/ 13 w 30"/>
                <a:gd name="T37" fmla="*/ 69 h 77"/>
                <a:gd name="T38" fmla="*/ 7 w 30"/>
                <a:gd name="T39" fmla="*/ 69 h 77"/>
                <a:gd name="T40" fmla="*/ 7 w 30"/>
                <a:gd name="T41" fmla="*/ 54 h 77"/>
                <a:gd name="T42" fmla="*/ 0 w 30"/>
                <a:gd name="T43" fmla="*/ 54 h 77"/>
                <a:gd name="T44" fmla="*/ 0 w 30"/>
                <a:gd name="T45" fmla="*/ 71 h 77"/>
                <a:gd name="T46" fmla="*/ 0 w 30"/>
                <a:gd name="T47" fmla="*/ 71 h 77"/>
                <a:gd name="T48" fmla="*/ 0 w 30"/>
                <a:gd name="T49" fmla="*/ 72 h 77"/>
                <a:gd name="T50" fmla="*/ 4 w 30"/>
                <a:gd name="T51" fmla="*/ 75 h 77"/>
                <a:gd name="T52" fmla="*/ 7 w 30"/>
                <a:gd name="T53" fmla="*/ 75 h 77"/>
                <a:gd name="T54" fmla="*/ 10 w 30"/>
                <a:gd name="T55" fmla="*/ 77 h 77"/>
                <a:gd name="T56" fmla="*/ 10 w 30"/>
                <a:gd name="T57" fmla="*/ 77 h 77"/>
                <a:gd name="T58" fmla="*/ 13 w 30"/>
                <a:gd name="T59" fmla="*/ 75 h 77"/>
                <a:gd name="T60" fmla="*/ 16 w 30"/>
                <a:gd name="T61" fmla="*/ 75 h 77"/>
                <a:gd name="T62" fmla="*/ 19 w 30"/>
                <a:gd name="T63" fmla="*/ 72 h 77"/>
                <a:gd name="T64" fmla="*/ 19 w 30"/>
                <a:gd name="T65" fmla="*/ 71 h 77"/>
                <a:gd name="T66" fmla="*/ 19 w 30"/>
                <a:gd name="T67" fmla="*/ 45 h 77"/>
                <a:gd name="T68" fmla="*/ 20 w 30"/>
                <a:gd name="T69" fmla="*/ 45 h 77"/>
                <a:gd name="T70" fmla="*/ 20 w 30"/>
                <a:gd name="T71" fmla="*/ 45 h 77"/>
                <a:gd name="T72" fmla="*/ 23 w 30"/>
                <a:gd name="T73" fmla="*/ 43 h 77"/>
                <a:gd name="T74" fmla="*/ 26 w 30"/>
                <a:gd name="T75" fmla="*/ 42 h 77"/>
                <a:gd name="T76" fmla="*/ 28 w 30"/>
                <a:gd name="T77" fmla="*/ 39 h 77"/>
                <a:gd name="T78" fmla="*/ 30 w 30"/>
                <a:gd name="T79" fmla="*/ 36 h 77"/>
                <a:gd name="T80" fmla="*/ 30 w 30"/>
                <a:gd name="T81" fmla="*/ 9 h 77"/>
                <a:gd name="T82" fmla="*/ 30 w 30"/>
                <a:gd name="T83" fmla="*/ 9 h 77"/>
                <a:gd name="T84" fmla="*/ 28 w 30"/>
                <a:gd name="T85" fmla="*/ 5 h 77"/>
                <a:gd name="T86" fmla="*/ 26 w 30"/>
                <a:gd name="T87" fmla="*/ 3 h 77"/>
                <a:gd name="T88" fmla="*/ 23 w 30"/>
                <a:gd name="T89" fmla="*/ 0 h 77"/>
                <a:gd name="T90" fmla="*/ 20 w 30"/>
                <a:gd name="T91" fmla="*/ 0 h 77"/>
                <a:gd name="T92" fmla="*/ 20 w 30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77">
                  <a:moveTo>
                    <a:pt x="20" y="0"/>
                  </a:moveTo>
                  <a:lnTo>
                    <a:pt x="4" y="0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13" y="45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7" y="6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7" y="75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3" y="75"/>
                  </a:lnTo>
                  <a:lnTo>
                    <a:pt x="16" y="75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3" y="43"/>
                  </a:lnTo>
                  <a:lnTo>
                    <a:pt x="26" y="42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30"/>
            <p:cNvSpPr>
              <a:spLocks noEditPoints="1"/>
            </p:cNvSpPr>
            <p:nvPr/>
          </p:nvSpPr>
          <p:spPr bwMode="auto">
            <a:xfrm>
              <a:off x="6376988" y="6634163"/>
              <a:ext cx="44450" cy="44450"/>
            </a:xfrm>
            <a:custGeom>
              <a:avLst/>
              <a:gdLst>
                <a:gd name="T0" fmla="*/ 14 w 28"/>
                <a:gd name="T1" fmla="*/ 28 h 28"/>
                <a:gd name="T2" fmla="*/ 14 w 28"/>
                <a:gd name="T3" fmla="*/ 28 h 28"/>
                <a:gd name="T4" fmla="*/ 20 w 28"/>
                <a:gd name="T5" fmla="*/ 28 h 28"/>
                <a:gd name="T6" fmla="*/ 25 w 28"/>
                <a:gd name="T7" fmla="*/ 25 h 28"/>
                <a:gd name="T8" fmla="*/ 28 w 28"/>
                <a:gd name="T9" fmla="*/ 20 h 28"/>
                <a:gd name="T10" fmla="*/ 28 w 28"/>
                <a:gd name="T11" fmla="*/ 14 h 28"/>
                <a:gd name="T12" fmla="*/ 28 w 28"/>
                <a:gd name="T13" fmla="*/ 14 h 28"/>
                <a:gd name="T14" fmla="*/ 28 w 28"/>
                <a:gd name="T15" fmla="*/ 9 h 28"/>
                <a:gd name="T16" fmla="*/ 25 w 28"/>
                <a:gd name="T17" fmla="*/ 5 h 28"/>
                <a:gd name="T18" fmla="*/ 20 w 28"/>
                <a:gd name="T19" fmla="*/ 2 h 28"/>
                <a:gd name="T20" fmla="*/ 14 w 28"/>
                <a:gd name="T21" fmla="*/ 0 h 28"/>
                <a:gd name="T22" fmla="*/ 14 w 28"/>
                <a:gd name="T23" fmla="*/ 0 h 28"/>
                <a:gd name="T24" fmla="*/ 9 w 28"/>
                <a:gd name="T25" fmla="*/ 2 h 28"/>
                <a:gd name="T26" fmla="*/ 5 w 28"/>
                <a:gd name="T27" fmla="*/ 5 h 28"/>
                <a:gd name="T28" fmla="*/ 2 w 28"/>
                <a:gd name="T29" fmla="*/ 9 h 28"/>
                <a:gd name="T30" fmla="*/ 0 w 28"/>
                <a:gd name="T31" fmla="*/ 14 h 28"/>
                <a:gd name="T32" fmla="*/ 0 w 28"/>
                <a:gd name="T33" fmla="*/ 14 h 28"/>
                <a:gd name="T34" fmla="*/ 2 w 28"/>
                <a:gd name="T35" fmla="*/ 20 h 28"/>
                <a:gd name="T36" fmla="*/ 5 w 28"/>
                <a:gd name="T37" fmla="*/ 25 h 28"/>
                <a:gd name="T38" fmla="*/ 9 w 28"/>
                <a:gd name="T39" fmla="*/ 28 h 28"/>
                <a:gd name="T40" fmla="*/ 14 w 28"/>
                <a:gd name="T41" fmla="*/ 28 h 28"/>
                <a:gd name="T42" fmla="*/ 14 w 28"/>
                <a:gd name="T43" fmla="*/ 28 h 28"/>
                <a:gd name="T44" fmla="*/ 14 w 28"/>
                <a:gd name="T45" fmla="*/ 8 h 28"/>
                <a:gd name="T46" fmla="*/ 14 w 28"/>
                <a:gd name="T47" fmla="*/ 8 h 28"/>
                <a:gd name="T48" fmla="*/ 17 w 28"/>
                <a:gd name="T49" fmla="*/ 8 h 28"/>
                <a:gd name="T50" fmla="*/ 20 w 28"/>
                <a:gd name="T51" fmla="*/ 9 h 28"/>
                <a:gd name="T52" fmla="*/ 21 w 28"/>
                <a:gd name="T53" fmla="*/ 12 h 28"/>
                <a:gd name="T54" fmla="*/ 21 w 28"/>
                <a:gd name="T55" fmla="*/ 14 h 28"/>
                <a:gd name="T56" fmla="*/ 21 w 28"/>
                <a:gd name="T57" fmla="*/ 14 h 28"/>
                <a:gd name="T58" fmla="*/ 21 w 28"/>
                <a:gd name="T59" fmla="*/ 17 h 28"/>
                <a:gd name="T60" fmla="*/ 20 w 28"/>
                <a:gd name="T61" fmla="*/ 20 h 28"/>
                <a:gd name="T62" fmla="*/ 17 w 28"/>
                <a:gd name="T63" fmla="*/ 22 h 28"/>
                <a:gd name="T64" fmla="*/ 14 w 28"/>
                <a:gd name="T65" fmla="*/ 22 h 28"/>
                <a:gd name="T66" fmla="*/ 14 w 28"/>
                <a:gd name="T67" fmla="*/ 22 h 28"/>
                <a:gd name="T68" fmla="*/ 12 w 28"/>
                <a:gd name="T69" fmla="*/ 22 h 28"/>
                <a:gd name="T70" fmla="*/ 9 w 28"/>
                <a:gd name="T71" fmla="*/ 20 h 28"/>
                <a:gd name="T72" fmla="*/ 8 w 28"/>
                <a:gd name="T73" fmla="*/ 17 h 28"/>
                <a:gd name="T74" fmla="*/ 8 w 28"/>
                <a:gd name="T75" fmla="*/ 14 h 28"/>
                <a:gd name="T76" fmla="*/ 8 w 28"/>
                <a:gd name="T77" fmla="*/ 14 h 28"/>
                <a:gd name="T78" fmla="*/ 8 w 28"/>
                <a:gd name="T79" fmla="*/ 12 h 28"/>
                <a:gd name="T80" fmla="*/ 9 w 28"/>
                <a:gd name="T81" fmla="*/ 9 h 28"/>
                <a:gd name="T82" fmla="*/ 12 w 28"/>
                <a:gd name="T83" fmla="*/ 8 h 28"/>
                <a:gd name="T84" fmla="*/ 14 w 28"/>
                <a:gd name="T85" fmla="*/ 8 h 28"/>
                <a:gd name="T86" fmla="*/ 14 w 28"/>
                <a:gd name="T8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lnTo>
                    <a:pt x="14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31"/>
            <p:cNvSpPr>
              <a:spLocks noEditPoints="1"/>
            </p:cNvSpPr>
            <p:nvPr/>
          </p:nvSpPr>
          <p:spPr bwMode="auto">
            <a:xfrm>
              <a:off x="6353176" y="6684963"/>
              <a:ext cx="93663" cy="146050"/>
            </a:xfrm>
            <a:custGeom>
              <a:avLst/>
              <a:gdLst>
                <a:gd name="T0" fmla="*/ 9 w 59"/>
                <a:gd name="T1" fmla="*/ 0 h 92"/>
                <a:gd name="T2" fmla="*/ 6 w 59"/>
                <a:gd name="T3" fmla="*/ 2 h 92"/>
                <a:gd name="T4" fmla="*/ 0 w 59"/>
                <a:gd name="T5" fmla="*/ 6 h 92"/>
                <a:gd name="T6" fmla="*/ 0 w 59"/>
                <a:gd name="T7" fmla="*/ 43 h 92"/>
                <a:gd name="T8" fmla="*/ 0 w 59"/>
                <a:gd name="T9" fmla="*/ 48 h 92"/>
                <a:gd name="T10" fmla="*/ 6 w 59"/>
                <a:gd name="T11" fmla="*/ 52 h 92"/>
                <a:gd name="T12" fmla="*/ 12 w 59"/>
                <a:gd name="T13" fmla="*/ 52 h 92"/>
                <a:gd name="T14" fmla="*/ 12 w 59"/>
                <a:gd name="T15" fmla="*/ 86 h 92"/>
                <a:gd name="T16" fmla="*/ 15 w 59"/>
                <a:gd name="T17" fmla="*/ 91 h 92"/>
                <a:gd name="T18" fmla="*/ 23 w 59"/>
                <a:gd name="T19" fmla="*/ 92 h 92"/>
                <a:gd name="T20" fmla="*/ 29 w 59"/>
                <a:gd name="T21" fmla="*/ 91 h 92"/>
                <a:gd name="T22" fmla="*/ 36 w 59"/>
                <a:gd name="T23" fmla="*/ 92 h 92"/>
                <a:gd name="T24" fmla="*/ 41 w 59"/>
                <a:gd name="T25" fmla="*/ 92 h 92"/>
                <a:gd name="T26" fmla="*/ 46 w 59"/>
                <a:gd name="T27" fmla="*/ 88 h 92"/>
                <a:gd name="T28" fmla="*/ 47 w 59"/>
                <a:gd name="T29" fmla="*/ 52 h 92"/>
                <a:gd name="T30" fmla="*/ 49 w 59"/>
                <a:gd name="T31" fmla="*/ 52 h 92"/>
                <a:gd name="T32" fmla="*/ 56 w 59"/>
                <a:gd name="T33" fmla="*/ 51 h 92"/>
                <a:gd name="T34" fmla="*/ 59 w 59"/>
                <a:gd name="T35" fmla="*/ 43 h 92"/>
                <a:gd name="T36" fmla="*/ 59 w 59"/>
                <a:gd name="T37" fmla="*/ 11 h 92"/>
                <a:gd name="T38" fmla="*/ 56 w 59"/>
                <a:gd name="T39" fmla="*/ 3 h 92"/>
                <a:gd name="T40" fmla="*/ 49 w 59"/>
                <a:gd name="T41" fmla="*/ 0 h 92"/>
                <a:gd name="T42" fmla="*/ 33 w 59"/>
                <a:gd name="T43" fmla="*/ 86 h 92"/>
                <a:gd name="T44" fmla="*/ 33 w 59"/>
                <a:gd name="T45" fmla="*/ 86 h 92"/>
                <a:gd name="T46" fmla="*/ 33 w 59"/>
                <a:gd name="T47" fmla="*/ 84 h 92"/>
                <a:gd name="T48" fmla="*/ 33 w 59"/>
                <a:gd name="T49" fmla="*/ 86 h 92"/>
                <a:gd name="T50" fmla="*/ 52 w 59"/>
                <a:gd name="T51" fmla="*/ 43 h 92"/>
                <a:gd name="T52" fmla="*/ 49 w 59"/>
                <a:gd name="T53" fmla="*/ 46 h 92"/>
                <a:gd name="T54" fmla="*/ 47 w 59"/>
                <a:gd name="T55" fmla="*/ 25 h 92"/>
                <a:gd name="T56" fmla="*/ 40 w 59"/>
                <a:gd name="T57" fmla="*/ 17 h 92"/>
                <a:gd name="T58" fmla="*/ 40 w 59"/>
                <a:gd name="T59" fmla="*/ 49 h 92"/>
                <a:gd name="T60" fmla="*/ 40 w 59"/>
                <a:gd name="T61" fmla="*/ 84 h 92"/>
                <a:gd name="T62" fmla="*/ 33 w 59"/>
                <a:gd name="T63" fmla="*/ 84 h 92"/>
                <a:gd name="T64" fmla="*/ 26 w 59"/>
                <a:gd name="T65" fmla="*/ 48 h 92"/>
                <a:gd name="T66" fmla="*/ 26 w 59"/>
                <a:gd name="T67" fmla="*/ 84 h 92"/>
                <a:gd name="T68" fmla="*/ 20 w 59"/>
                <a:gd name="T69" fmla="*/ 84 h 92"/>
                <a:gd name="T70" fmla="*/ 20 w 59"/>
                <a:gd name="T71" fmla="*/ 25 h 92"/>
                <a:gd name="T72" fmla="*/ 12 w 59"/>
                <a:gd name="T73" fmla="*/ 17 h 92"/>
                <a:gd name="T74" fmla="*/ 12 w 59"/>
                <a:gd name="T75" fmla="*/ 46 h 92"/>
                <a:gd name="T76" fmla="*/ 9 w 59"/>
                <a:gd name="T77" fmla="*/ 46 h 92"/>
                <a:gd name="T78" fmla="*/ 6 w 59"/>
                <a:gd name="T79" fmla="*/ 43 h 92"/>
                <a:gd name="T80" fmla="*/ 6 w 59"/>
                <a:gd name="T81" fmla="*/ 11 h 92"/>
                <a:gd name="T82" fmla="*/ 9 w 59"/>
                <a:gd name="T83" fmla="*/ 8 h 92"/>
                <a:gd name="T84" fmla="*/ 49 w 59"/>
                <a:gd name="T85" fmla="*/ 8 h 92"/>
                <a:gd name="T86" fmla="*/ 52 w 59"/>
                <a:gd name="T87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92">
                  <a:moveTo>
                    <a:pt x="4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3" y="51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3" y="88"/>
                  </a:lnTo>
                  <a:lnTo>
                    <a:pt x="15" y="91"/>
                  </a:lnTo>
                  <a:lnTo>
                    <a:pt x="18" y="91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6" y="88"/>
                  </a:lnTo>
                  <a:lnTo>
                    <a:pt x="47" y="86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3" y="52"/>
                  </a:lnTo>
                  <a:lnTo>
                    <a:pt x="56" y="51"/>
                  </a:lnTo>
                  <a:lnTo>
                    <a:pt x="58" y="48"/>
                  </a:lnTo>
                  <a:lnTo>
                    <a:pt x="59" y="43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8" y="6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33" y="86"/>
                  </a:moveTo>
                  <a:lnTo>
                    <a:pt x="33" y="86"/>
                  </a:lnTo>
                  <a:lnTo>
                    <a:pt x="33" y="86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3" y="86"/>
                  </a:lnTo>
                  <a:lnTo>
                    <a:pt x="33" y="86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2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25"/>
                  </a:lnTo>
                  <a:lnTo>
                    <a:pt x="47" y="17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40" y="49"/>
                  </a:lnTo>
                  <a:lnTo>
                    <a:pt x="40" y="52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3" y="84"/>
                  </a:lnTo>
                  <a:lnTo>
                    <a:pt x="33" y="48"/>
                  </a:lnTo>
                  <a:lnTo>
                    <a:pt x="26" y="48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3" y="84"/>
                  </a:lnTo>
                  <a:lnTo>
                    <a:pt x="20" y="84"/>
                  </a:lnTo>
                  <a:lnTo>
                    <a:pt x="20" y="52"/>
                  </a:lnTo>
                  <a:lnTo>
                    <a:pt x="20" y="25"/>
                  </a:lnTo>
                  <a:lnTo>
                    <a:pt x="20" y="17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7" y="45"/>
                  </a:lnTo>
                  <a:lnTo>
                    <a:pt x="6" y="4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8"/>
                  </a:lnTo>
                  <a:lnTo>
                    <a:pt x="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2" y="11"/>
                  </a:lnTo>
                  <a:lnTo>
                    <a:pt x="52" y="4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Freeform 432"/>
          <p:cNvSpPr>
            <a:spLocks noEditPoints="1"/>
          </p:cNvSpPr>
          <p:nvPr userDrawn="1"/>
        </p:nvSpPr>
        <p:spPr bwMode="auto">
          <a:xfrm>
            <a:off x="6315251" y="6226371"/>
            <a:ext cx="147256" cy="158476"/>
          </a:xfrm>
          <a:custGeom>
            <a:avLst/>
            <a:gdLst>
              <a:gd name="T0" fmla="*/ 97 w 105"/>
              <a:gd name="T1" fmla="*/ 43 h 113"/>
              <a:gd name="T2" fmla="*/ 97 w 105"/>
              <a:gd name="T3" fmla="*/ 41 h 113"/>
              <a:gd name="T4" fmla="*/ 97 w 105"/>
              <a:gd name="T5" fmla="*/ 12 h 113"/>
              <a:gd name="T6" fmla="*/ 94 w 105"/>
              <a:gd name="T7" fmla="*/ 9 h 113"/>
              <a:gd name="T8" fmla="*/ 76 w 105"/>
              <a:gd name="T9" fmla="*/ 9 h 113"/>
              <a:gd name="T10" fmla="*/ 72 w 105"/>
              <a:gd name="T11" fmla="*/ 12 h 113"/>
              <a:gd name="T12" fmla="*/ 54 w 105"/>
              <a:gd name="T13" fmla="*/ 1 h 113"/>
              <a:gd name="T14" fmla="*/ 53 w 105"/>
              <a:gd name="T15" fmla="*/ 0 h 113"/>
              <a:gd name="T16" fmla="*/ 0 w 105"/>
              <a:gd name="T17" fmla="*/ 50 h 113"/>
              <a:gd name="T18" fmla="*/ 3 w 105"/>
              <a:gd name="T19" fmla="*/ 55 h 113"/>
              <a:gd name="T20" fmla="*/ 7 w 105"/>
              <a:gd name="T21" fmla="*/ 108 h 113"/>
              <a:gd name="T22" fmla="*/ 8 w 105"/>
              <a:gd name="T23" fmla="*/ 112 h 113"/>
              <a:gd name="T24" fmla="*/ 39 w 105"/>
              <a:gd name="T25" fmla="*/ 112 h 113"/>
              <a:gd name="T26" fmla="*/ 42 w 105"/>
              <a:gd name="T27" fmla="*/ 112 h 113"/>
              <a:gd name="T28" fmla="*/ 42 w 105"/>
              <a:gd name="T29" fmla="*/ 67 h 113"/>
              <a:gd name="T30" fmla="*/ 62 w 105"/>
              <a:gd name="T31" fmla="*/ 108 h 113"/>
              <a:gd name="T32" fmla="*/ 63 w 105"/>
              <a:gd name="T33" fmla="*/ 112 h 113"/>
              <a:gd name="T34" fmla="*/ 65 w 105"/>
              <a:gd name="T35" fmla="*/ 113 h 113"/>
              <a:gd name="T36" fmla="*/ 95 w 105"/>
              <a:gd name="T37" fmla="*/ 112 h 113"/>
              <a:gd name="T38" fmla="*/ 97 w 105"/>
              <a:gd name="T39" fmla="*/ 112 h 113"/>
              <a:gd name="T40" fmla="*/ 98 w 105"/>
              <a:gd name="T41" fmla="*/ 53 h 113"/>
              <a:gd name="T42" fmla="*/ 100 w 105"/>
              <a:gd name="T43" fmla="*/ 55 h 113"/>
              <a:gd name="T44" fmla="*/ 102 w 105"/>
              <a:gd name="T45" fmla="*/ 56 h 113"/>
              <a:gd name="T46" fmla="*/ 105 w 105"/>
              <a:gd name="T47" fmla="*/ 55 h 113"/>
              <a:gd name="T48" fmla="*/ 105 w 105"/>
              <a:gd name="T49" fmla="*/ 50 h 113"/>
              <a:gd name="T50" fmla="*/ 79 w 105"/>
              <a:gd name="T51" fmla="*/ 24 h 113"/>
              <a:gd name="T52" fmla="*/ 91 w 105"/>
              <a:gd name="T53" fmla="*/ 15 h 113"/>
              <a:gd name="T54" fmla="*/ 79 w 105"/>
              <a:gd name="T55" fmla="*/ 26 h 113"/>
              <a:gd name="T56" fmla="*/ 79 w 105"/>
              <a:gd name="T57" fmla="*/ 24 h 113"/>
              <a:gd name="T58" fmla="*/ 68 w 105"/>
              <a:gd name="T59" fmla="*/ 105 h 113"/>
              <a:gd name="T60" fmla="*/ 68 w 105"/>
              <a:gd name="T61" fmla="*/ 64 h 113"/>
              <a:gd name="T62" fmla="*/ 68 w 105"/>
              <a:gd name="T63" fmla="*/ 63 h 113"/>
              <a:gd name="T64" fmla="*/ 39 w 105"/>
              <a:gd name="T65" fmla="*/ 61 h 113"/>
              <a:gd name="T66" fmla="*/ 37 w 105"/>
              <a:gd name="T67" fmla="*/ 63 h 113"/>
              <a:gd name="T68" fmla="*/ 36 w 105"/>
              <a:gd name="T69" fmla="*/ 105 h 113"/>
              <a:gd name="T70" fmla="*/ 13 w 105"/>
              <a:gd name="T71" fmla="*/ 47 h 113"/>
              <a:gd name="T72" fmla="*/ 13 w 105"/>
              <a:gd name="T73" fmla="*/ 47 h 113"/>
              <a:gd name="T74" fmla="*/ 92 w 105"/>
              <a:gd name="T75" fmla="*/ 47 h 113"/>
              <a:gd name="T76" fmla="*/ 92 w 105"/>
              <a:gd name="T77" fmla="*/ 47 h 113"/>
              <a:gd name="T78" fmla="*/ 68 w 105"/>
              <a:gd name="T79" fmla="*/ 10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5" h="113">
                <a:moveTo>
                  <a:pt x="105" y="50"/>
                </a:move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7" y="12"/>
                </a:lnTo>
                <a:lnTo>
                  <a:pt x="97" y="12"/>
                </a:lnTo>
                <a:lnTo>
                  <a:pt x="97" y="10"/>
                </a:lnTo>
                <a:lnTo>
                  <a:pt x="94" y="9"/>
                </a:lnTo>
                <a:lnTo>
                  <a:pt x="76" y="9"/>
                </a:lnTo>
                <a:lnTo>
                  <a:pt x="76" y="9"/>
                </a:lnTo>
                <a:lnTo>
                  <a:pt x="74" y="10"/>
                </a:lnTo>
                <a:lnTo>
                  <a:pt x="72" y="12"/>
                </a:lnTo>
                <a:lnTo>
                  <a:pt x="72" y="20"/>
                </a:lnTo>
                <a:lnTo>
                  <a:pt x="54" y="1"/>
                </a:lnTo>
                <a:lnTo>
                  <a:pt x="54" y="1"/>
                </a:lnTo>
                <a:lnTo>
                  <a:pt x="53" y="0"/>
                </a:lnTo>
                <a:lnTo>
                  <a:pt x="49" y="1"/>
                </a:lnTo>
                <a:lnTo>
                  <a:pt x="0" y="50"/>
                </a:lnTo>
                <a:lnTo>
                  <a:pt x="2" y="53"/>
                </a:lnTo>
                <a:lnTo>
                  <a:pt x="3" y="55"/>
                </a:lnTo>
                <a:lnTo>
                  <a:pt x="7" y="53"/>
                </a:lnTo>
                <a:lnTo>
                  <a:pt x="7" y="108"/>
                </a:lnTo>
                <a:lnTo>
                  <a:pt x="7" y="108"/>
                </a:lnTo>
                <a:lnTo>
                  <a:pt x="8" y="112"/>
                </a:lnTo>
                <a:lnTo>
                  <a:pt x="10" y="112"/>
                </a:lnTo>
                <a:lnTo>
                  <a:pt x="39" y="112"/>
                </a:lnTo>
                <a:lnTo>
                  <a:pt x="39" y="112"/>
                </a:lnTo>
                <a:lnTo>
                  <a:pt x="42" y="112"/>
                </a:lnTo>
                <a:lnTo>
                  <a:pt x="42" y="108"/>
                </a:lnTo>
                <a:lnTo>
                  <a:pt x="42" y="67"/>
                </a:lnTo>
                <a:lnTo>
                  <a:pt x="62" y="67"/>
                </a:lnTo>
                <a:lnTo>
                  <a:pt x="62" y="108"/>
                </a:lnTo>
                <a:lnTo>
                  <a:pt x="62" y="108"/>
                </a:lnTo>
                <a:lnTo>
                  <a:pt x="63" y="112"/>
                </a:lnTo>
                <a:lnTo>
                  <a:pt x="63" y="112"/>
                </a:lnTo>
                <a:lnTo>
                  <a:pt x="65" y="113"/>
                </a:lnTo>
                <a:lnTo>
                  <a:pt x="65" y="113"/>
                </a:lnTo>
                <a:lnTo>
                  <a:pt x="95" y="112"/>
                </a:lnTo>
                <a:lnTo>
                  <a:pt x="95" y="112"/>
                </a:lnTo>
                <a:lnTo>
                  <a:pt x="97" y="112"/>
                </a:lnTo>
                <a:lnTo>
                  <a:pt x="98" y="108"/>
                </a:lnTo>
                <a:lnTo>
                  <a:pt x="98" y="53"/>
                </a:lnTo>
                <a:lnTo>
                  <a:pt x="100" y="55"/>
                </a:lnTo>
                <a:lnTo>
                  <a:pt x="100" y="55"/>
                </a:lnTo>
                <a:lnTo>
                  <a:pt x="102" y="56"/>
                </a:lnTo>
                <a:lnTo>
                  <a:pt x="102" y="56"/>
                </a:lnTo>
                <a:lnTo>
                  <a:pt x="105" y="55"/>
                </a:lnTo>
                <a:lnTo>
                  <a:pt x="105" y="55"/>
                </a:lnTo>
                <a:lnTo>
                  <a:pt x="105" y="52"/>
                </a:lnTo>
                <a:lnTo>
                  <a:pt x="105" y="50"/>
                </a:lnTo>
                <a:lnTo>
                  <a:pt x="105" y="50"/>
                </a:lnTo>
                <a:close/>
                <a:moveTo>
                  <a:pt x="79" y="24"/>
                </a:moveTo>
                <a:lnTo>
                  <a:pt x="79" y="15"/>
                </a:lnTo>
                <a:lnTo>
                  <a:pt x="91" y="15"/>
                </a:lnTo>
                <a:lnTo>
                  <a:pt x="91" y="38"/>
                </a:lnTo>
                <a:lnTo>
                  <a:pt x="79" y="26"/>
                </a:lnTo>
                <a:lnTo>
                  <a:pt x="79" y="26"/>
                </a:lnTo>
                <a:lnTo>
                  <a:pt x="79" y="24"/>
                </a:lnTo>
                <a:lnTo>
                  <a:pt x="79" y="24"/>
                </a:lnTo>
                <a:close/>
                <a:moveTo>
                  <a:pt x="68" y="105"/>
                </a:moveTo>
                <a:lnTo>
                  <a:pt x="68" y="64"/>
                </a:lnTo>
                <a:lnTo>
                  <a:pt x="68" y="64"/>
                </a:lnTo>
                <a:lnTo>
                  <a:pt x="68" y="63"/>
                </a:lnTo>
                <a:lnTo>
                  <a:pt x="68" y="63"/>
                </a:lnTo>
                <a:lnTo>
                  <a:pt x="65" y="61"/>
                </a:lnTo>
                <a:lnTo>
                  <a:pt x="39" y="61"/>
                </a:lnTo>
                <a:lnTo>
                  <a:pt x="39" y="61"/>
                </a:lnTo>
                <a:lnTo>
                  <a:pt x="37" y="63"/>
                </a:lnTo>
                <a:lnTo>
                  <a:pt x="36" y="64"/>
                </a:lnTo>
                <a:lnTo>
                  <a:pt x="36" y="105"/>
                </a:lnTo>
                <a:lnTo>
                  <a:pt x="13" y="105"/>
                </a:lnTo>
                <a:lnTo>
                  <a:pt x="13" y="47"/>
                </a:lnTo>
                <a:lnTo>
                  <a:pt x="13" y="47"/>
                </a:lnTo>
                <a:lnTo>
                  <a:pt x="13" y="47"/>
                </a:lnTo>
                <a:lnTo>
                  <a:pt x="53" y="7"/>
                </a:lnTo>
                <a:lnTo>
                  <a:pt x="92" y="47"/>
                </a:lnTo>
                <a:lnTo>
                  <a:pt x="92" y="47"/>
                </a:lnTo>
                <a:lnTo>
                  <a:pt x="92" y="47"/>
                </a:lnTo>
                <a:lnTo>
                  <a:pt x="92" y="105"/>
                </a:lnTo>
                <a:lnTo>
                  <a:pt x="68" y="105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433"/>
          <p:cNvSpPr>
            <a:spLocks noEditPoints="1"/>
          </p:cNvSpPr>
          <p:nvPr userDrawn="1"/>
        </p:nvSpPr>
        <p:spPr bwMode="auto">
          <a:xfrm>
            <a:off x="3308431" y="6238992"/>
            <a:ext cx="155671" cy="152866"/>
          </a:xfrm>
          <a:custGeom>
            <a:avLst/>
            <a:gdLst>
              <a:gd name="T0" fmla="*/ 102 w 111"/>
              <a:gd name="T1" fmla="*/ 11 h 109"/>
              <a:gd name="T2" fmla="*/ 89 w 111"/>
              <a:gd name="T3" fmla="*/ 11 h 109"/>
              <a:gd name="T4" fmla="*/ 80 w 111"/>
              <a:gd name="T5" fmla="*/ 20 h 109"/>
              <a:gd name="T6" fmla="*/ 80 w 111"/>
              <a:gd name="T7" fmla="*/ 32 h 109"/>
              <a:gd name="T8" fmla="*/ 92 w 111"/>
              <a:gd name="T9" fmla="*/ 96 h 109"/>
              <a:gd name="T10" fmla="*/ 92 w 111"/>
              <a:gd name="T11" fmla="*/ 98 h 109"/>
              <a:gd name="T12" fmla="*/ 88 w 111"/>
              <a:gd name="T13" fmla="*/ 104 h 109"/>
              <a:gd name="T14" fmla="*/ 80 w 111"/>
              <a:gd name="T15" fmla="*/ 104 h 109"/>
              <a:gd name="T16" fmla="*/ 76 w 111"/>
              <a:gd name="T17" fmla="*/ 101 h 109"/>
              <a:gd name="T18" fmla="*/ 74 w 111"/>
              <a:gd name="T19" fmla="*/ 72 h 109"/>
              <a:gd name="T20" fmla="*/ 71 w 111"/>
              <a:gd name="T21" fmla="*/ 66 h 109"/>
              <a:gd name="T22" fmla="*/ 62 w 111"/>
              <a:gd name="T23" fmla="*/ 63 h 109"/>
              <a:gd name="T24" fmla="*/ 49 w 111"/>
              <a:gd name="T25" fmla="*/ 70 h 109"/>
              <a:gd name="T26" fmla="*/ 49 w 111"/>
              <a:gd name="T27" fmla="*/ 96 h 109"/>
              <a:gd name="T28" fmla="*/ 40 w 111"/>
              <a:gd name="T29" fmla="*/ 104 h 109"/>
              <a:gd name="T30" fmla="*/ 31 w 111"/>
              <a:gd name="T31" fmla="*/ 103 h 109"/>
              <a:gd name="T32" fmla="*/ 28 w 111"/>
              <a:gd name="T33" fmla="*/ 75 h 109"/>
              <a:gd name="T34" fmla="*/ 43 w 111"/>
              <a:gd name="T35" fmla="*/ 67 h 109"/>
              <a:gd name="T36" fmla="*/ 49 w 111"/>
              <a:gd name="T37" fmla="*/ 50 h 109"/>
              <a:gd name="T38" fmla="*/ 48 w 111"/>
              <a:gd name="T39" fmla="*/ 12 h 109"/>
              <a:gd name="T40" fmla="*/ 36 w 111"/>
              <a:gd name="T41" fmla="*/ 3 h 109"/>
              <a:gd name="T42" fmla="*/ 36 w 111"/>
              <a:gd name="T43" fmla="*/ 11 h 109"/>
              <a:gd name="T44" fmla="*/ 42 w 111"/>
              <a:gd name="T45" fmla="*/ 11 h 109"/>
              <a:gd name="T46" fmla="*/ 45 w 111"/>
              <a:gd name="T47" fmla="*/ 50 h 109"/>
              <a:gd name="T48" fmla="*/ 40 w 111"/>
              <a:gd name="T49" fmla="*/ 64 h 109"/>
              <a:gd name="T50" fmla="*/ 33 w 111"/>
              <a:gd name="T51" fmla="*/ 69 h 109"/>
              <a:gd name="T52" fmla="*/ 13 w 111"/>
              <a:gd name="T53" fmla="*/ 66 h 109"/>
              <a:gd name="T54" fmla="*/ 5 w 111"/>
              <a:gd name="T55" fmla="*/ 50 h 109"/>
              <a:gd name="T56" fmla="*/ 8 w 111"/>
              <a:gd name="T57" fmla="*/ 11 h 109"/>
              <a:gd name="T58" fmla="*/ 19 w 111"/>
              <a:gd name="T59" fmla="*/ 11 h 109"/>
              <a:gd name="T60" fmla="*/ 14 w 111"/>
              <a:gd name="T61" fmla="*/ 3 h 109"/>
              <a:gd name="T62" fmla="*/ 5 w 111"/>
              <a:gd name="T63" fmla="*/ 8 h 109"/>
              <a:gd name="T64" fmla="*/ 0 w 111"/>
              <a:gd name="T65" fmla="*/ 17 h 109"/>
              <a:gd name="T66" fmla="*/ 2 w 111"/>
              <a:gd name="T67" fmla="*/ 55 h 109"/>
              <a:gd name="T68" fmla="*/ 23 w 111"/>
              <a:gd name="T69" fmla="*/ 75 h 109"/>
              <a:gd name="T70" fmla="*/ 23 w 111"/>
              <a:gd name="T71" fmla="*/ 99 h 109"/>
              <a:gd name="T72" fmla="*/ 36 w 111"/>
              <a:gd name="T73" fmla="*/ 109 h 109"/>
              <a:gd name="T74" fmla="*/ 48 w 111"/>
              <a:gd name="T75" fmla="*/ 107 h 109"/>
              <a:gd name="T76" fmla="*/ 53 w 111"/>
              <a:gd name="T77" fmla="*/ 99 h 109"/>
              <a:gd name="T78" fmla="*/ 54 w 111"/>
              <a:gd name="T79" fmla="*/ 75 h 109"/>
              <a:gd name="T80" fmla="*/ 62 w 111"/>
              <a:gd name="T81" fmla="*/ 66 h 109"/>
              <a:gd name="T82" fmla="*/ 68 w 111"/>
              <a:gd name="T83" fmla="*/ 69 h 109"/>
              <a:gd name="T84" fmla="*/ 71 w 111"/>
              <a:gd name="T85" fmla="*/ 75 h 109"/>
              <a:gd name="T86" fmla="*/ 71 w 111"/>
              <a:gd name="T87" fmla="*/ 96 h 109"/>
              <a:gd name="T88" fmla="*/ 76 w 111"/>
              <a:gd name="T89" fmla="*/ 107 h 109"/>
              <a:gd name="T90" fmla="*/ 85 w 111"/>
              <a:gd name="T91" fmla="*/ 109 h 109"/>
              <a:gd name="T92" fmla="*/ 94 w 111"/>
              <a:gd name="T93" fmla="*/ 106 h 109"/>
              <a:gd name="T94" fmla="*/ 97 w 111"/>
              <a:gd name="T95" fmla="*/ 96 h 109"/>
              <a:gd name="T96" fmla="*/ 100 w 111"/>
              <a:gd name="T97" fmla="*/ 41 h 109"/>
              <a:gd name="T98" fmla="*/ 111 w 111"/>
              <a:gd name="T99" fmla="*/ 29 h 109"/>
              <a:gd name="T100" fmla="*/ 111 w 111"/>
              <a:gd name="T101" fmla="*/ 26 h 109"/>
              <a:gd name="T102" fmla="*/ 105 w 111"/>
              <a:gd name="T103" fmla="*/ 32 h 109"/>
              <a:gd name="T104" fmla="*/ 95 w 111"/>
              <a:gd name="T105" fmla="*/ 37 h 109"/>
              <a:gd name="T106" fmla="*/ 88 w 111"/>
              <a:gd name="T107" fmla="*/ 34 h 109"/>
              <a:gd name="T108" fmla="*/ 85 w 111"/>
              <a:gd name="T109" fmla="*/ 21 h 109"/>
              <a:gd name="T110" fmla="*/ 92 w 111"/>
              <a:gd name="T111" fmla="*/ 15 h 109"/>
              <a:gd name="T112" fmla="*/ 102 w 111"/>
              <a:gd name="T113" fmla="*/ 17 h 109"/>
              <a:gd name="T114" fmla="*/ 106 w 111"/>
              <a:gd name="T115" fmla="*/ 26 h 109"/>
              <a:gd name="T116" fmla="*/ 105 w 111"/>
              <a:gd name="T117" fmla="*/ 3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1" h="109">
                <a:moveTo>
                  <a:pt x="109" y="20"/>
                </a:moveTo>
                <a:lnTo>
                  <a:pt x="109" y="20"/>
                </a:lnTo>
                <a:lnTo>
                  <a:pt x="106" y="15"/>
                </a:ln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5" y="11"/>
                </a:lnTo>
                <a:lnTo>
                  <a:pt x="89" y="11"/>
                </a:lnTo>
                <a:lnTo>
                  <a:pt x="89" y="11"/>
                </a:lnTo>
                <a:lnTo>
                  <a:pt x="85" y="15"/>
                </a:lnTo>
                <a:lnTo>
                  <a:pt x="80" y="20"/>
                </a:lnTo>
                <a:lnTo>
                  <a:pt x="80" y="20"/>
                </a:lnTo>
                <a:lnTo>
                  <a:pt x="80" y="26"/>
                </a:lnTo>
                <a:lnTo>
                  <a:pt x="80" y="26"/>
                </a:lnTo>
                <a:lnTo>
                  <a:pt x="80" y="26"/>
                </a:lnTo>
                <a:lnTo>
                  <a:pt x="80" y="32"/>
                </a:lnTo>
                <a:lnTo>
                  <a:pt x="83" y="37"/>
                </a:lnTo>
                <a:lnTo>
                  <a:pt x="88" y="40"/>
                </a:lnTo>
                <a:lnTo>
                  <a:pt x="92" y="41"/>
                </a:lnTo>
                <a:lnTo>
                  <a:pt x="92" y="96"/>
                </a:lnTo>
                <a:lnTo>
                  <a:pt x="92" y="96"/>
                </a:lnTo>
                <a:lnTo>
                  <a:pt x="92" y="96"/>
                </a:lnTo>
                <a:lnTo>
                  <a:pt x="92" y="98"/>
                </a:lnTo>
                <a:lnTo>
                  <a:pt x="92" y="98"/>
                </a:lnTo>
                <a:lnTo>
                  <a:pt x="91" y="103"/>
                </a:lnTo>
                <a:lnTo>
                  <a:pt x="91" y="103"/>
                </a:lnTo>
                <a:lnTo>
                  <a:pt x="88" y="104"/>
                </a:lnTo>
                <a:lnTo>
                  <a:pt x="88" y="104"/>
                </a:lnTo>
                <a:lnTo>
                  <a:pt x="85" y="104"/>
                </a:lnTo>
                <a:lnTo>
                  <a:pt x="83" y="104"/>
                </a:lnTo>
                <a:lnTo>
                  <a:pt x="83" y="104"/>
                </a:lnTo>
                <a:lnTo>
                  <a:pt x="80" y="104"/>
                </a:lnTo>
                <a:lnTo>
                  <a:pt x="77" y="103"/>
                </a:lnTo>
                <a:lnTo>
                  <a:pt x="77" y="103"/>
                </a:lnTo>
                <a:lnTo>
                  <a:pt x="76" y="101"/>
                </a:lnTo>
                <a:lnTo>
                  <a:pt x="76" y="101"/>
                </a:lnTo>
                <a:lnTo>
                  <a:pt x="74" y="96"/>
                </a:lnTo>
                <a:lnTo>
                  <a:pt x="74" y="75"/>
                </a:lnTo>
                <a:lnTo>
                  <a:pt x="74" y="75"/>
                </a:lnTo>
                <a:lnTo>
                  <a:pt x="74" y="72"/>
                </a:lnTo>
                <a:lnTo>
                  <a:pt x="72" y="67"/>
                </a:lnTo>
                <a:lnTo>
                  <a:pt x="72" y="67"/>
                </a:lnTo>
                <a:lnTo>
                  <a:pt x="71" y="66"/>
                </a:lnTo>
                <a:lnTo>
                  <a:pt x="71" y="66"/>
                </a:lnTo>
                <a:lnTo>
                  <a:pt x="66" y="63"/>
                </a:lnTo>
                <a:lnTo>
                  <a:pt x="62" y="63"/>
                </a:lnTo>
                <a:lnTo>
                  <a:pt x="62" y="63"/>
                </a:lnTo>
                <a:lnTo>
                  <a:pt x="62" y="63"/>
                </a:lnTo>
                <a:lnTo>
                  <a:pt x="56" y="64"/>
                </a:lnTo>
                <a:lnTo>
                  <a:pt x="51" y="67"/>
                </a:lnTo>
                <a:lnTo>
                  <a:pt x="51" y="67"/>
                </a:lnTo>
                <a:lnTo>
                  <a:pt x="49" y="70"/>
                </a:lnTo>
                <a:lnTo>
                  <a:pt x="49" y="70"/>
                </a:lnTo>
                <a:lnTo>
                  <a:pt x="49" y="75"/>
                </a:lnTo>
                <a:lnTo>
                  <a:pt x="49" y="96"/>
                </a:lnTo>
                <a:lnTo>
                  <a:pt x="49" y="96"/>
                </a:lnTo>
                <a:lnTo>
                  <a:pt x="48" y="99"/>
                </a:lnTo>
                <a:lnTo>
                  <a:pt x="48" y="99"/>
                </a:lnTo>
                <a:lnTo>
                  <a:pt x="45" y="103"/>
                </a:lnTo>
                <a:lnTo>
                  <a:pt x="40" y="104"/>
                </a:lnTo>
                <a:lnTo>
                  <a:pt x="36" y="104"/>
                </a:lnTo>
                <a:lnTo>
                  <a:pt x="36" y="104"/>
                </a:lnTo>
                <a:lnTo>
                  <a:pt x="31" y="103"/>
                </a:lnTo>
                <a:lnTo>
                  <a:pt x="31" y="103"/>
                </a:lnTo>
                <a:lnTo>
                  <a:pt x="28" y="99"/>
                </a:lnTo>
                <a:lnTo>
                  <a:pt x="28" y="96"/>
                </a:lnTo>
                <a:lnTo>
                  <a:pt x="28" y="75"/>
                </a:lnTo>
                <a:lnTo>
                  <a:pt x="28" y="75"/>
                </a:lnTo>
                <a:lnTo>
                  <a:pt x="33" y="75"/>
                </a:lnTo>
                <a:lnTo>
                  <a:pt x="33" y="75"/>
                </a:lnTo>
                <a:lnTo>
                  <a:pt x="39" y="72"/>
                </a:lnTo>
                <a:lnTo>
                  <a:pt x="43" y="67"/>
                </a:lnTo>
                <a:lnTo>
                  <a:pt x="46" y="63"/>
                </a:lnTo>
                <a:lnTo>
                  <a:pt x="49" y="55"/>
                </a:lnTo>
                <a:lnTo>
                  <a:pt x="49" y="55"/>
                </a:lnTo>
                <a:lnTo>
                  <a:pt x="49" y="50"/>
                </a:lnTo>
                <a:lnTo>
                  <a:pt x="49" y="17"/>
                </a:lnTo>
                <a:lnTo>
                  <a:pt x="49" y="17"/>
                </a:lnTo>
                <a:lnTo>
                  <a:pt x="48" y="12"/>
                </a:lnTo>
                <a:lnTo>
                  <a:pt x="48" y="12"/>
                </a:lnTo>
                <a:lnTo>
                  <a:pt x="45" y="6"/>
                </a:lnTo>
                <a:lnTo>
                  <a:pt x="39" y="3"/>
                </a:lnTo>
                <a:lnTo>
                  <a:pt x="39" y="3"/>
                </a:lnTo>
                <a:lnTo>
                  <a:pt x="36" y="3"/>
                </a:lnTo>
                <a:lnTo>
                  <a:pt x="36" y="0"/>
                </a:lnTo>
                <a:lnTo>
                  <a:pt x="31" y="0"/>
                </a:lnTo>
                <a:lnTo>
                  <a:pt x="31" y="11"/>
                </a:lnTo>
                <a:lnTo>
                  <a:pt x="36" y="11"/>
                </a:lnTo>
                <a:lnTo>
                  <a:pt x="36" y="8"/>
                </a:lnTo>
                <a:lnTo>
                  <a:pt x="36" y="8"/>
                </a:lnTo>
                <a:lnTo>
                  <a:pt x="40" y="8"/>
                </a:lnTo>
                <a:lnTo>
                  <a:pt x="42" y="11"/>
                </a:lnTo>
                <a:lnTo>
                  <a:pt x="45" y="14"/>
                </a:lnTo>
                <a:lnTo>
                  <a:pt x="45" y="17"/>
                </a:lnTo>
                <a:lnTo>
                  <a:pt x="45" y="50"/>
                </a:lnTo>
                <a:lnTo>
                  <a:pt x="45" y="50"/>
                </a:lnTo>
                <a:lnTo>
                  <a:pt x="45" y="55"/>
                </a:lnTo>
                <a:lnTo>
                  <a:pt x="45" y="55"/>
                </a:lnTo>
                <a:lnTo>
                  <a:pt x="43" y="60"/>
                </a:lnTo>
                <a:lnTo>
                  <a:pt x="40" y="64"/>
                </a:lnTo>
                <a:lnTo>
                  <a:pt x="40" y="64"/>
                </a:lnTo>
                <a:lnTo>
                  <a:pt x="39" y="66"/>
                </a:lnTo>
                <a:lnTo>
                  <a:pt x="39" y="66"/>
                </a:lnTo>
                <a:lnTo>
                  <a:pt x="33" y="69"/>
                </a:lnTo>
                <a:lnTo>
                  <a:pt x="25" y="70"/>
                </a:lnTo>
                <a:lnTo>
                  <a:pt x="25" y="70"/>
                </a:lnTo>
                <a:lnTo>
                  <a:pt x="19" y="70"/>
                </a:lnTo>
                <a:lnTo>
                  <a:pt x="13" y="66"/>
                </a:lnTo>
                <a:lnTo>
                  <a:pt x="8" y="61"/>
                </a:lnTo>
                <a:lnTo>
                  <a:pt x="7" y="55"/>
                </a:lnTo>
                <a:lnTo>
                  <a:pt x="7" y="55"/>
                </a:lnTo>
                <a:lnTo>
                  <a:pt x="5" y="50"/>
                </a:lnTo>
                <a:lnTo>
                  <a:pt x="5" y="17"/>
                </a:lnTo>
                <a:lnTo>
                  <a:pt x="5" y="17"/>
                </a:lnTo>
                <a:lnTo>
                  <a:pt x="7" y="14"/>
                </a:lnTo>
                <a:lnTo>
                  <a:pt x="8" y="11"/>
                </a:lnTo>
                <a:lnTo>
                  <a:pt x="11" y="8"/>
                </a:lnTo>
                <a:lnTo>
                  <a:pt x="14" y="8"/>
                </a:lnTo>
                <a:lnTo>
                  <a:pt x="14" y="11"/>
                </a:lnTo>
                <a:lnTo>
                  <a:pt x="19" y="11"/>
                </a:lnTo>
                <a:lnTo>
                  <a:pt x="19" y="0"/>
                </a:lnTo>
                <a:lnTo>
                  <a:pt x="14" y="0"/>
                </a:lnTo>
                <a:lnTo>
                  <a:pt x="14" y="3"/>
                </a:lnTo>
                <a:lnTo>
                  <a:pt x="14" y="3"/>
                </a:lnTo>
                <a:lnTo>
                  <a:pt x="11" y="3"/>
                </a:lnTo>
                <a:lnTo>
                  <a:pt x="7" y="6"/>
                </a:lnTo>
                <a:lnTo>
                  <a:pt x="7" y="6"/>
                </a:lnTo>
                <a:lnTo>
                  <a:pt x="5" y="8"/>
                </a:lnTo>
                <a:lnTo>
                  <a:pt x="5" y="8"/>
                </a:lnTo>
                <a:lnTo>
                  <a:pt x="2" y="12"/>
                </a:lnTo>
                <a:lnTo>
                  <a:pt x="2" y="12"/>
                </a:lnTo>
                <a:lnTo>
                  <a:pt x="0" y="17"/>
                </a:lnTo>
                <a:lnTo>
                  <a:pt x="0" y="50"/>
                </a:lnTo>
                <a:lnTo>
                  <a:pt x="0" y="50"/>
                </a:lnTo>
                <a:lnTo>
                  <a:pt x="2" y="55"/>
                </a:lnTo>
                <a:lnTo>
                  <a:pt x="2" y="55"/>
                </a:lnTo>
                <a:lnTo>
                  <a:pt x="4" y="63"/>
                </a:lnTo>
                <a:lnTo>
                  <a:pt x="10" y="69"/>
                </a:lnTo>
                <a:lnTo>
                  <a:pt x="16" y="73"/>
                </a:lnTo>
                <a:lnTo>
                  <a:pt x="23" y="75"/>
                </a:lnTo>
                <a:lnTo>
                  <a:pt x="23" y="86"/>
                </a:lnTo>
                <a:lnTo>
                  <a:pt x="23" y="96"/>
                </a:lnTo>
                <a:lnTo>
                  <a:pt x="23" y="96"/>
                </a:lnTo>
                <a:lnTo>
                  <a:pt x="23" y="99"/>
                </a:lnTo>
                <a:lnTo>
                  <a:pt x="25" y="103"/>
                </a:lnTo>
                <a:lnTo>
                  <a:pt x="25" y="103"/>
                </a:lnTo>
                <a:lnTo>
                  <a:pt x="30" y="107"/>
                </a:lnTo>
                <a:lnTo>
                  <a:pt x="36" y="109"/>
                </a:lnTo>
                <a:lnTo>
                  <a:pt x="40" y="109"/>
                </a:lnTo>
                <a:lnTo>
                  <a:pt x="40" y="109"/>
                </a:lnTo>
                <a:lnTo>
                  <a:pt x="45" y="109"/>
                </a:lnTo>
                <a:lnTo>
                  <a:pt x="48" y="107"/>
                </a:lnTo>
                <a:lnTo>
                  <a:pt x="48" y="107"/>
                </a:lnTo>
                <a:lnTo>
                  <a:pt x="51" y="104"/>
                </a:lnTo>
                <a:lnTo>
                  <a:pt x="51" y="104"/>
                </a:lnTo>
                <a:lnTo>
                  <a:pt x="53" y="99"/>
                </a:lnTo>
                <a:lnTo>
                  <a:pt x="53" y="99"/>
                </a:lnTo>
                <a:lnTo>
                  <a:pt x="54" y="96"/>
                </a:lnTo>
                <a:lnTo>
                  <a:pt x="54" y="75"/>
                </a:lnTo>
                <a:lnTo>
                  <a:pt x="54" y="75"/>
                </a:lnTo>
                <a:lnTo>
                  <a:pt x="54" y="72"/>
                </a:lnTo>
                <a:lnTo>
                  <a:pt x="56" y="69"/>
                </a:lnTo>
                <a:lnTo>
                  <a:pt x="59" y="67"/>
                </a:lnTo>
                <a:lnTo>
                  <a:pt x="62" y="66"/>
                </a:lnTo>
                <a:lnTo>
                  <a:pt x="62" y="66"/>
                </a:lnTo>
                <a:lnTo>
                  <a:pt x="65" y="67"/>
                </a:lnTo>
                <a:lnTo>
                  <a:pt x="65" y="67"/>
                </a:lnTo>
                <a:lnTo>
                  <a:pt x="68" y="69"/>
                </a:lnTo>
                <a:lnTo>
                  <a:pt x="68" y="69"/>
                </a:lnTo>
                <a:lnTo>
                  <a:pt x="69" y="72"/>
                </a:lnTo>
                <a:lnTo>
                  <a:pt x="69" y="72"/>
                </a:lnTo>
                <a:lnTo>
                  <a:pt x="71" y="75"/>
                </a:lnTo>
                <a:lnTo>
                  <a:pt x="71" y="86"/>
                </a:lnTo>
                <a:lnTo>
                  <a:pt x="71" y="96"/>
                </a:lnTo>
                <a:lnTo>
                  <a:pt x="71" y="96"/>
                </a:lnTo>
                <a:lnTo>
                  <a:pt x="71" y="96"/>
                </a:lnTo>
                <a:lnTo>
                  <a:pt x="71" y="101"/>
                </a:lnTo>
                <a:lnTo>
                  <a:pt x="74" y="106"/>
                </a:lnTo>
                <a:lnTo>
                  <a:pt x="74" y="106"/>
                </a:lnTo>
                <a:lnTo>
                  <a:pt x="76" y="107"/>
                </a:lnTo>
                <a:lnTo>
                  <a:pt x="76" y="107"/>
                </a:lnTo>
                <a:lnTo>
                  <a:pt x="79" y="109"/>
                </a:lnTo>
                <a:lnTo>
                  <a:pt x="83" y="109"/>
                </a:lnTo>
                <a:lnTo>
                  <a:pt x="85" y="109"/>
                </a:lnTo>
                <a:lnTo>
                  <a:pt x="85" y="109"/>
                </a:lnTo>
                <a:lnTo>
                  <a:pt x="89" y="109"/>
                </a:lnTo>
                <a:lnTo>
                  <a:pt x="89" y="109"/>
                </a:lnTo>
                <a:lnTo>
                  <a:pt x="94" y="106"/>
                </a:lnTo>
                <a:lnTo>
                  <a:pt x="94" y="106"/>
                </a:lnTo>
                <a:lnTo>
                  <a:pt x="97" y="101"/>
                </a:lnTo>
                <a:lnTo>
                  <a:pt x="97" y="101"/>
                </a:lnTo>
                <a:lnTo>
                  <a:pt x="97" y="96"/>
                </a:lnTo>
                <a:lnTo>
                  <a:pt x="97" y="41"/>
                </a:lnTo>
                <a:lnTo>
                  <a:pt x="97" y="41"/>
                </a:lnTo>
                <a:lnTo>
                  <a:pt x="100" y="41"/>
                </a:lnTo>
                <a:lnTo>
                  <a:pt x="100" y="41"/>
                </a:lnTo>
                <a:lnTo>
                  <a:pt x="105" y="38"/>
                </a:lnTo>
                <a:lnTo>
                  <a:pt x="105" y="38"/>
                </a:lnTo>
                <a:lnTo>
                  <a:pt x="109" y="34"/>
                </a:lnTo>
                <a:lnTo>
                  <a:pt x="111" y="29"/>
                </a:lnTo>
                <a:lnTo>
                  <a:pt x="111" y="29"/>
                </a:lnTo>
                <a:lnTo>
                  <a:pt x="111" y="26"/>
                </a:lnTo>
                <a:lnTo>
                  <a:pt x="111" y="26"/>
                </a:lnTo>
                <a:lnTo>
                  <a:pt x="111" y="26"/>
                </a:lnTo>
                <a:lnTo>
                  <a:pt x="109" y="20"/>
                </a:lnTo>
                <a:lnTo>
                  <a:pt x="109" y="20"/>
                </a:lnTo>
                <a:close/>
                <a:moveTo>
                  <a:pt x="105" y="32"/>
                </a:moveTo>
                <a:lnTo>
                  <a:pt x="105" y="32"/>
                </a:lnTo>
                <a:lnTo>
                  <a:pt x="103" y="34"/>
                </a:lnTo>
                <a:lnTo>
                  <a:pt x="103" y="34"/>
                </a:lnTo>
                <a:lnTo>
                  <a:pt x="100" y="37"/>
                </a:lnTo>
                <a:lnTo>
                  <a:pt x="95" y="37"/>
                </a:lnTo>
                <a:lnTo>
                  <a:pt x="95" y="37"/>
                </a:lnTo>
                <a:lnTo>
                  <a:pt x="91" y="37"/>
                </a:lnTo>
                <a:lnTo>
                  <a:pt x="88" y="34"/>
                </a:lnTo>
                <a:lnTo>
                  <a:pt x="88" y="34"/>
                </a:lnTo>
                <a:lnTo>
                  <a:pt x="85" y="31"/>
                </a:lnTo>
                <a:lnTo>
                  <a:pt x="83" y="26"/>
                </a:lnTo>
                <a:lnTo>
                  <a:pt x="83" y="26"/>
                </a:lnTo>
                <a:lnTo>
                  <a:pt x="85" y="21"/>
                </a:lnTo>
                <a:lnTo>
                  <a:pt x="85" y="21"/>
                </a:lnTo>
                <a:lnTo>
                  <a:pt x="86" y="18"/>
                </a:lnTo>
                <a:lnTo>
                  <a:pt x="89" y="17"/>
                </a:lnTo>
                <a:lnTo>
                  <a:pt x="92" y="15"/>
                </a:lnTo>
                <a:lnTo>
                  <a:pt x="95" y="15"/>
                </a:lnTo>
                <a:lnTo>
                  <a:pt x="95" y="15"/>
                </a:lnTo>
                <a:lnTo>
                  <a:pt x="99" y="15"/>
                </a:lnTo>
                <a:lnTo>
                  <a:pt x="102" y="17"/>
                </a:lnTo>
                <a:lnTo>
                  <a:pt x="103" y="18"/>
                </a:lnTo>
                <a:lnTo>
                  <a:pt x="106" y="21"/>
                </a:lnTo>
                <a:lnTo>
                  <a:pt x="106" y="21"/>
                </a:lnTo>
                <a:lnTo>
                  <a:pt x="106" y="26"/>
                </a:lnTo>
                <a:lnTo>
                  <a:pt x="106" y="26"/>
                </a:lnTo>
                <a:lnTo>
                  <a:pt x="106" y="29"/>
                </a:lnTo>
                <a:lnTo>
                  <a:pt x="105" y="32"/>
                </a:lnTo>
                <a:lnTo>
                  <a:pt x="105" y="32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6058605" y="6219358"/>
            <a:ext cx="134635" cy="173903"/>
            <a:chOff x="6640513" y="6638925"/>
            <a:chExt cx="152401" cy="196851"/>
          </a:xfrm>
        </p:grpSpPr>
        <p:sp>
          <p:nvSpPr>
            <p:cNvPr id="120" name="Freeform 434"/>
            <p:cNvSpPr>
              <a:spLocks/>
            </p:cNvSpPr>
            <p:nvPr/>
          </p:nvSpPr>
          <p:spPr bwMode="auto">
            <a:xfrm>
              <a:off x="6692901" y="6694488"/>
              <a:ext cx="100013" cy="131763"/>
            </a:xfrm>
            <a:custGeom>
              <a:avLst/>
              <a:gdLst>
                <a:gd name="T0" fmla="*/ 63 w 63"/>
                <a:gd name="T1" fmla="*/ 69 h 83"/>
                <a:gd name="T2" fmla="*/ 63 w 63"/>
                <a:gd name="T3" fmla="*/ 69 h 83"/>
                <a:gd name="T4" fmla="*/ 60 w 63"/>
                <a:gd name="T5" fmla="*/ 68 h 83"/>
                <a:gd name="T6" fmla="*/ 58 w 63"/>
                <a:gd name="T7" fmla="*/ 68 h 83"/>
                <a:gd name="T8" fmla="*/ 58 w 63"/>
                <a:gd name="T9" fmla="*/ 68 h 83"/>
                <a:gd name="T10" fmla="*/ 57 w 63"/>
                <a:gd name="T11" fmla="*/ 68 h 83"/>
                <a:gd name="T12" fmla="*/ 48 w 63"/>
                <a:gd name="T13" fmla="*/ 71 h 83"/>
                <a:gd name="T14" fmla="*/ 37 w 63"/>
                <a:gd name="T15" fmla="*/ 40 h 83"/>
                <a:gd name="T16" fmla="*/ 8 w 63"/>
                <a:gd name="T17" fmla="*/ 40 h 83"/>
                <a:gd name="T18" fmla="*/ 8 w 63"/>
                <a:gd name="T19" fmla="*/ 23 h 83"/>
                <a:gd name="T20" fmla="*/ 34 w 63"/>
                <a:gd name="T21" fmla="*/ 23 h 83"/>
                <a:gd name="T22" fmla="*/ 34 w 63"/>
                <a:gd name="T23" fmla="*/ 23 h 83"/>
                <a:gd name="T24" fmla="*/ 37 w 63"/>
                <a:gd name="T25" fmla="*/ 22 h 83"/>
                <a:gd name="T26" fmla="*/ 39 w 63"/>
                <a:gd name="T27" fmla="*/ 19 h 83"/>
                <a:gd name="T28" fmla="*/ 39 w 63"/>
                <a:gd name="T29" fmla="*/ 19 h 83"/>
                <a:gd name="T30" fmla="*/ 37 w 63"/>
                <a:gd name="T31" fmla="*/ 16 h 83"/>
                <a:gd name="T32" fmla="*/ 34 w 63"/>
                <a:gd name="T33" fmla="*/ 14 h 83"/>
                <a:gd name="T34" fmla="*/ 8 w 63"/>
                <a:gd name="T35" fmla="*/ 14 h 83"/>
                <a:gd name="T36" fmla="*/ 8 w 63"/>
                <a:gd name="T37" fmla="*/ 5 h 83"/>
                <a:gd name="T38" fmla="*/ 8 w 63"/>
                <a:gd name="T39" fmla="*/ 5 h 83"/>
                <a:gd name="T40" fmla="*/ 6 w 63"/>
                <a:gd name="T41" fmla="*/ 2 h 83"/>
                <a:gd name="T42" fmla="*/ 3 w 63"/>
                <a:gd name="T43" fmla="*/ 0 h 83"/>
                <a:gd name="T44" fmla="*/ 3 w 63"/>
                <a:gd name="T45" fmla="*/ 0 h 83"/>
                <a:gd name="T46" fmla="*/ 2 w 63"/>
                <a:gd name="T47" fmla="*/ 2 h 83"/>
                <a:gd name="T48" fmla="*/ 0 w 63"/>
                <a:gd name="T49" fmla="*/ 5 h 83"/>
                <a:gd name="T50" fmla="*/ 0 w 63"/>
                <a:gd name="T51" fmla="*/ 49 h 83"/>
                <a:gd name="T52" fmla="*/ 31 w 63"/>
                <a:gd name="T53" fmla="*/ 49 h 83"/>
                <a:gd name="T54" fmla="*/ 43 w 63"/>
                <a:gd name="T55" fmla="*/ 83 h 83"/>
                <a:gd name="T56" fmla="*/ 60 w 63"/>
                <a:gd name="T57" fmla="*/ 75 h 83"/>
                <a:gd name="T58" fmla="*/ 60 w 63"/>
                <a:gd name="T59" fmla="*/ 75 h 83"/>
                <a:gd name="T60" fmla="*/ 62 w 63"/>
                <a:gd name="T61" fmla="*/ 74 h 83"/>
                <a:gd name="T62" fmla="*/ 62 w 63"/>
                <a:gd name="T63" fmla="*/ 74 h 83"/>
                <a:gd name="T64" fmla="*/ 63 w 63"/>
                <a:gd name="T65" fmla="*/ 72 h 83"/>
                <a:gd name="T66" fmla="*/ 63 w 63"/>
                <a:gd name="T67" fmla="*/ 72 h 83"/>
                <a:gd name="T68" fmla="*/ 63 w 63"/>
                <a:gd name="T69" fmla="*/ 69 h 83"/>
                <a:gd name="T70" fmla="*/ 63 w 63"/>
                <a:gd name="T71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83">
                  <a:moveTo>
                    <a:pt x="63" y="69"/>
                  </a:moveTo>
                  <a:lnTo>
                    <a:pt x="63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7" y="68"/>
                  </a:lnTo>
                  <a:lnTo>
                    <a:pt x="48" y="71"/>
                  </a:lnTo>
                  <a:lnTo>
                    <a:pt x="37" y="40"/>
                  </a:lnTo>
                  <a:lnTo>
                    <a:pt x="8" y="40"/>
                  </a:lnTo>
                  <a:lnTo>
                    <a:pt x="8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8" y="14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43" y="83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35"/>
            <p:cNvSpPr>
              <a:spLocks noEditPoints="1"/>
            </p:cNvSpPr>
            <p:nvPr/>
          </p:nvSpPr>
          <p:spPr bwMode="auto">
            <a:xfrm>
              <a:off x="6675438" y="6638925"/>
              <a:ext cx="44450" cy="49213"/>
            </a:xfrm>
            <a:custGeom>
              <a:avLst/>
              <a:gdLst>
                <a:gd name="T0" fmla="*/ 14 w 28"/>
                <a:gd name="T1" fmla="*/ 31 h 31"/>
                <a:gd name="T2" fmla="*/ 14 w 28"/>
                <a:gd name="T3" fmla="*/ 31 h 31"/>
                <a:gd name="T4" fmla="*/ 20 w 28"/>
                <a:gd name="T5" fmla="*/ 29 h 31"/>
                <a:gd name="T6" fmla="*/ 25 w 28"/>
                <a:gd name="T7" fmla="*/ 26 h 31"/>
                <a:gd name="T8" fmla="*/ 28 w 28"/>
                <a:gd name="T9" fmla="*/ 22 h 31"/>
                <a:gd name="T10" fmla="*/ 28 w 28"/>
                <a:gd name="T11" fmla="*/ 15 h 31"/>
                <a:gd name="T12" fmla="*/ 28 w 28"/>
                <a:gd name="T13" fmla="*/ 15 h 31"/>
                <a:gd name="T14" fmla="*/ 28 w 28"/>
                <a:gd name="T15" fmla="*/ 9 h 31"/>
                <a:gd name="T16" fmla="*/ 25 w 28"/>
                <a:gd name="T17" fmla="*/ 5 h 31"/>
                <a:gd name="T18" fmla="*/ 20 w 28"/>
                <a:gd name="T19" fmla="*/ 2 h 31"/>
                <a:gd name="T20" fmla="*/ 14 w 28"/>
                <a:gd name="T21" fmla="*/ 0 h 31"/>
                <a:gd name="T22" fmla="*/ 14 w 28"/>
                <a:gd name="T23" fmla="*/ 0 h 31"/>
                <a:gd name="T24" fmla="*/ 10 w 28"/>
                <a:gd name="T25" fmla="*/ 2 h 31"/>
                <a:gd name="T26" fmla="*/ 5 w 28"/>
                <a:gd name="T27" fmla="*/ 5 h 31"/>
                <a:gd name="T28" fmla="*/ 2 w 28"/>
                <a:gd name="T29" fmla="*/ 9 h 31"/>
                <a:gd name="T30" fmla="*/ 0 w 28"/>
                <a:gd name="T31" fmla="*/ 15 h 31"/>
                <a:gd name="T32" fmla="*/ 0 w 28"/>
                <a:gd name="T33" fmla="*/ 15 h 31"/>
                <a:gd name="T34" fmla="*/ 2 w 28"/>
                <a:gd name="T35" fmla="*/ 22 h 31"/>
                <a:gd name="T36" fmla="*/ 5 w 28"/>
                <a:gd name="T37" fmla="*/ 26 h 31"/>
                <a:gd name="T38" fmla="*/ 10 w 28"/>
                <a:gd name="T39" fmla="*/ 29 h 31"/>
                <a:gd name="T40" fmla="*/ 14 w 28"/>
                <a:gd name="T41" fmla="*/ 31 h 31"/>
                <a:gd name="T42" fmla="*/ 14 w 28"/>
                <a:gd name="T43" fmla="*/ 31 h 31"/>
                <a:gd name="T44" fmla="*/ 8 w 28"/>
                <a:gd name="T45" fmla="*/ 15 h 31"/>
                <a:gd name="T46" fmla="*/ 8 w 28"/>
                <a:gd name="T47" fmla="*/ 15 h 31"/>
                <a:gd name="T48" fmla="*/ 8 w 28"/>
                <a:gd name="T49" fmla="*/ 12 h 31"/>
                <a:gd name="T50" fmla="*/ 10 w 28"/>
                <a:gd name="T51" fmla="*/ 11 h 31"/>
                <a:gd name="T52" fmla="*/ 11 w 28"/>
                <a:gd name="T53" fmla="*/ 8 h 31"/>
                <a:gd name="T54" fmla="*/ 14 w 28"/>
                <a:gd name="T55" fmla="*/ 8 h 31"/>
                <a:gd name="T56" fmla="*/ 14 w 28"/>
                <a:gd name="T57" fmla="*/ 8 h 31"/>
                <a:gd name="T58" fmla="*/ 17 w 28"/>
                <a:gd name="T59" fmla="*/ 8 h 31"/>
                <a:gd name="T60" fmla="*/ 19 w 28"/>
                <a:gd name="T61" fmla="*/ 11 h 31"/>
                <a:gd name="T62" fmla="*/ 20 w 28"/>
                <a:gd name="T63" fmla="*/ 12 h 31"/>
                <a:gd name="T64" fmla="*/ 22 w 28"/>
                <a:gd name="T65" fmla="*/ 15 h 31"/>
                <a:gd name="T66" fmla="*/ 22 w 28"/>
                <a:gd name="T67" fmla="*/ 15 h 31"/>
                <a:gd name="T68" fmla="*/ 20 w 28"/>
                <a:gd name="T69" fmla="*/ 19 h 31"/>
                <a:gd name="T70" fmla="*/ 19 w 28"/>
                <a:gd name="T71" fmla="*/ 22 h 31"/>
                <a:gd name="T72" fmla="*/ 17 w 28"/>
                <a:gd name="T73" fmla="*/ 23 h 31"/>
                <a:gd name="T74" fmla="*/ 14 w 28"/>
                <a:gd name="T75" fmla="*/ 23 h 31"/>
                <a:gd name="T76" fmla="*/ 14 w 28"/>
                <a:gd name="T77" fmla="*/ 23 h 31"/>
                <a:gd name="T78" fmla="*/ 11 w 28"/>
                <a:gd name="T79" fmla="*/ 23 h 31"/>
                <a:gd name="T80" fmla="*/ 10 w 28"/>
                <a:gd name="T81" fmla="*/ 22 h 31"/>
                <a:gd name="T82" fmla="*/ 8 w 28"/>
                <a:gd name="T83" fmla="*/ 19 h 31"/>
                <a:gd name="T84" fmla="*/ 8 w 28"/>
                <a:gd name="T85" fmla="*/ 15 h 31"/>
                <a:gd name="T86" fmla="*/ 8 w 28"/>
                <a:gd name="T8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31">
                  <a:moveTo>
                    <a:pt x="14" y="31"/>
                  </a:moveTo>
                  <a:lnTo>
                    <a:pt x="14" y="31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0" y="29"/>
                  </a:lnTo>
                  <a:lnTo>
                    <a:pt x="14" y="31"/>
                  </a:lnTo>
                  <a:lnTo>
                    <a:pt x="14" y="31"/>
                  </a:lnTo>
                  <a:close/>
                  <a:moveTo>
                    <a:pt x="8" y="15"/>
                  </a:moveTo>
                  <a:lnTo>
                    <a:pt x="8" y="15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19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36"/>
            <p:cNvSpPr>
              <a:spLocks/>
            </p:cNvSpPr>
            <p:nvPr/>
          </p:nvSpPr>
          <p:spPr bwMode="auto">
            <a:xfrm>
              <a:off x="6640513" y="6719888"/>
              <a:ext cx="103188" cy="115888"/>
            </a:xfrm>
            <a:custGeom>
              <a:avLst/>
              <a:gdLst>
                <a:gd name="T0" fmla="*/ 58 w 65"/>
                <a:gd name="T1" fmla="*/ 55 h 73"/>
                <a:gd name="T2" fmla="*/ 58 w 65"/>
                <a:gd name="T3" fmla="*/ 55 h 73"/>
                <a:gd name="T4" fmla="*/ 53 w 65"/>
                <a:gd name="T5" fmla="*/ 59 h 73"/>
                <a:gd name="T6" fmla="*/ 49 w 65"/>
                <a:gd name="T7" fmla="*/ 62 h 73"/>
                <a:gd name="T8" fmla="*/ 42 w 65"/>
                <a:gd name="T9" fmla="*/ 64 h 73"/>
                <a:gd name="T10" fmla="*/ 36 w 65"/>
                <a:gd name="T11" fmla="*/ 64 h 73"/>
                <a:gd name="T12" fmla="*/ 36 w 65"/>
                <a:gd name="T13" fmla="*/ 64 h 73"/>
                <a:gd name="T14" fmla="*/ 32 w 65"/>
                <a:gd name="T15" fmla="*/ 64 h 73"/>
                <a:gd name="T16" fmla="*/ 26 w 65"/>
                <a:gd name="T17" fmla="*/ 62 h 73"/>
                <a:gd name="T18" fmla="*/ 21 w 65"/>
                <a:gd name="T19" fmla="*/ 59 h 73"/>
                <a:gd name="T20" fmla="*/ 16 w 65"/>
                <a:gd name="T21" fmla="*/ 55 h 73"/>
                <a:gd name="T22" fmla="*/ 13 w 65"/>
                <a:gd name="T23" fmla="*/ 50 h 73"/>
                <a:gd name="T24" fmla="*/ 10 w 65"/>
                <a:gd name="T25" fmla="*/ 46 h 73"/>
                <a:gd name="T26" fmla="*/ 9 w 65"/>
                <a:gd name="T27" fmla="*/ 40 h 73"/>
                <a:gd name="T28" fmla="*/ 9 w 65"/>
                <a:gd name="T29" fmla="*/ 33 h 73"/>
                <a:gd name="T30" fmla="*/ 9 w 65"/>
                <a:gd name="T31" fmla="*/ 33 h 73"/>
                <a:gd name="T32" fmla="*/ 9 w 65"/>
                <a:gd name="T33" fmla="*/ 26 h 73"/>
                <a:gd name="T34" fmla="*/ 12 w 65"/>
                <a:gd name="T35" fmla="*/ 18 h 73"/>
                <a:gd name="T36" fmla="*/ 16 w 65"/>
                <a:gd name="T37" fmla="*/ 12 h 73"/>
                <a:gd name="T38" fmla="*/ 22 w 65"/>
                <a:gd name="T39" fmla="*/ 7 h 73"/>
                <a:gd name="T40" fmla="*/ 22 w 65"/>
                <a:gd name="T41" fmla="*/ 7 h 73"/>
                <a:gd name="T42" fmla="*/ 26 w 65"/>
                <a:gd name="T43" fmla="*/ 4 h 73"/>
                <a:gd name="T44" fmla="*/ 26 w 65"/>
                <a:gd name="T45" fmla="*/ 4 h 73"/>
                <a:gd name="T46" fmla="*/ 24 w 65"/>
                <a:gd name="T47" fmla="*/ 1 h 73"/>
                <a:gd name="T48" fmla="*/ 24 w 65"/>
                <a:gd name="T49" fmla="*/ 1 h 73"/>
                <a:gd name="T50" fmla="*/ 22 w 65"/>
                <a:gd name="T51" fmla="*/ 0 h 73"/>
                <a:gd name="T52" fmla="*/ 19 w 65"/>
                <a:gd name="T53" fmla="*/ 0 h 73"/>
                <a:gd name="T54" fmla="*/ 19 w 65"/>
                <a:gd name="T55" fmla="*/ 0 h 73"/>
                <a:gd name="T56" fmla="*/ 12 w 65"/>
                <a:gd name="T57" fmla="*/ 6 h 73"/>
                <a:gd name="T58" fmla="*/ 6 w 65"/>
                <a:gd name="T59" fmla="*/ 13 h 73"/>
                <a:gd name="T60" fmla="*/ 1 w 65"/>
                <a:gd name="T61" fmla="*/ 24 h 73"/>
                <a:gd name="T62" fmla="*/ 0 w 65"/>
                <a:gd name="T63" fmla="*/ 33 h 73"/>
                <a:gd name="T64" fmla="*/ 0 w 65"/>
                <a:gd name="T65" fmla="*/ 33 h 73"/>
                <a:gd name="T66" fmla="*/ 1 w 65"/>
                <a:gd name="T67" fmla="*/ 41 h 73"/>
                <a:gd name="T68" fmla="*/ 3 w 65"/>
                <a:gd name="T69" fmla="*/ 49 h 73"/>
                <a:gd name="T70" fmla="*/ 6 w 65"/>
                <a:gd name="T71" fmla="*/ 55 h 73"/>
                <a:gd name="T72" fmla="*/ 10 w 65"/>
                <a:gd name="T73" fmla="*/ 61 h 73"/>
                <a:gd name="T74" fmla="*/ 16 w 65"/>
                <a:gd name="T75" fmla="*/ 66 h 73"/>
                <a:gd name="T76" fmla="*/ 22 w 65"/>
                <a:gd name="T77" fmla="*/ 70 h 73"/>
                <a:gd name="T78" fmla="*/ 30 w 65"/>
                <a:gd name="T79" fmla="*/ 72 h 73"/>
                <a:gd name="T80" fmla="*/ 36 w 65"/>
                <a:gd name="T81" fmla="*/ 73 h 73"/>
                <a:gd name="T82" fmla="*/ 36 w 65"/>
                <a:gd name="T83" fmla="*/ 73 h 73"/>
                <a:gd name="T84" fmla="*/ 44 w 65"/>
                <a:gd name="T85" fmla="*/ 72 h 73"/>
                <a:gd name="T86" fmla="*/ 52 w 65"/>
                <a:gd name="T87" fmla="*/ 70 h 73"/>
                <a:gd name="T88" fmla="*/ 58 w 65"/>
                <a:gd name="T89" fmla="*/ 66 h 73"/>
                <a:gd name="T90" fmla="*/ 64 w 65"/>
                <a:gd name="T91" fmla="*/ 61 h 73"/>
                <a:gd name="T92" fmla="*/ 64 w 65"/>
                <a:gd name="T93" fmla="*/ 61 h 73"/>
                <a:gd name="T94" fmla="*/ 65 w 65"/>
                <a:gd name="T95" fmla="*/ 58 h 73"/>
                <a:gd name="T96" fmla="*/ 65 w 65"/>
                <a:gd name="T97" fmla="*/ 58 h 73"/>
                <a:gd name="T98" fmla="*/ 64 w 65"/>
                <a:gd name="T99" fmla="*/ 55 h 73"/>
                <a:gd name="T100" fmla="*/ 64 w 65"/>
                <a:gd name="T101" fmla="*/ 55 h 73"/>
                <a:gd name="T102" fmla="*/ 61 w 65"/>
                <a:gd name="T103" fmla="*/ 53 h 73"/>
                <a:gd name="T104" fmla="*/ 58 w 65"/>
                <a:gd name="T105" fmla="*/ 55 h 73"/>
                <a:gd name="T106" fmla="*/ 58 w 65"/>
                <a:gd name="T10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73">
                  <a:moveTo>
                    <a:pt x="58" y="55"/>
                  </a:moveTo>
                  <a:lnTo>
                    <a:pt x="58" y="55"/>
                  </a:lnTo>
                  <a:lnTo>
                    <a:pt x="53" y="59"/>
                  </a:lnTo>
                  <a:lnTo>
                    <a:pt x="49" y="62"/>
                  </a:lnTo>
                  <a:lnTo>
                    <a:pt x="42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26" y="62"/>
                  </a:lnTo>
                  <a:lnTo>
                    <a:pt x="21" y="59"/>
                  </a:lnTo>
                  <a:lnTo>
                    <a:pt x="16" y="55"/>
                  </a:lnTo>
                  <a:lnTo>
                    <a:pt x="13" y="50"/>
                  </a:lnTo>
                  <a:lnTo>
                    <a:pt x="10" y="46"/>
                  </a:lnTo>
                  <a:lnTo>
                    <a:pt x="9" y="4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26"/>
                  </a:lnTo>
                  <a:lnTo>
                    <a:pt x="12" y="18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1"/>
                  </a:lnTo>
                  <a:lnTo>
                    <a:pt x="3" y="49"/>
                  </a:lnTo>
                  <a:lnTo>
                    <a:pt x="6" y="55"/>
                  </a:lnTo>
                  <a:lnTo>
                    <a:pt x="10" y="61"/>
                  </a:lnTo>
                  <a:lnTo>
                    <a:pt x="16" y="66"/>
                  </a:lnTo>
                  <a:lnTo>
                    <a:pt x="22" y="70"/>
                  </a:lnTo>
                  <a:lnTo>
                    <a:pt x="30" y="72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44" y="72"/>
                  </a:lnTo>
                  <a:lnTo>
                    <a:pt x="52" y="70"/>
                  </a:lnTo>
                  <a:lnTo>
                    <a:pt x="58" y="66"/>
                  </a:lnTo>
                  <a:lnTo>
                    <a:pt x="64" y="61"/>
                  </a:lnTo>
                  <a:lnTo>
                    <a:pt x="64" y="61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1" y="53"/>
                  </a:lnTo>
                  <a:lnTo>
                    <a:pt x="58" y="55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 userDrawn="1"/>
        </p:nvGrpSpPr>
        <p:grpSpPr>
          <a:xfrm>
            <a:off x="4398123" y="6215151"/>
            <a:ext cx="180914" cy="180914"/>
            <a:chOff x="4760913" y="6634163"/>
            <a:chExt cx="204788" cy="204787"/>
          </a:xfrm>
        </p:grpSpPr>
        <p:sp>
          <p:nvSpPr>
            <p:cNvPr id="124" name="Freeform 437"/>
            <p:cNvSpPr>
              <a:spLocks noEditPoints="1"/>
            </p:cNvSpPr>
            <p:nvPr/>
          </p:nvSpPr>
          <p:spPr bwMode="auto">
            <a:xfrm>
              <a:off x="4778376" y="6683375"/>
              <a:ext cx="169863" cy="155575"/>
            </a:xfrm>
            <a:custGeom>
              <a:avLst/>
              <a:gdLst>
                <a:gd name="T0" fmla="*/ 107 w 107"/>
                <a:gd name="T1" fmla="*/ 92 h 98"/>
                <a:gd name="T2" fmla="*/ 103 w 107"/>
                <a:gd name="T3" fmla="*/ 79 h 98"/>
                <a:gd name="T4" fmla="*/ 101 w 107"/>
                <a:gd name="T5" fmla="*/ 76 h 98"/>
                <a:gd name="T6" fmla="*/ 97 w 107"/>
                <a:gd name="T7" fmla="*/ 46 h 98"/>
                <a:gd name="T8" fmla="*/ 97 w 107"/>
                <a:gd name="T9" fmla="*/ 36 h 98"/>
                <a:gd name="T10" fmla="*/ 89 w 107"/>
                <a:gd name="T11" fmla="*/ 20 h 98"/>
                <a:gd name="T12" fmla="*/ 78 w 107"/>
                <a:gd name="T13" fmla="*/ 7 h 98"/>
                <a:gd name="T14" fmla="*/ 63 w 107"/>
                <a:gd name="T15" fmla="*/ 1 h 98"/>
                <a:gd name="T16" fmla="*/ 54 w 107"/>
                <a:gd name="T17" fmla="*/ 0 h 98"/>
                <a:gd name="T18" fmla="*/ 37 w 107"/>
                <a:gd name="T19" fmla="*/ 4 h 98"/>
                <a:gd name="T20" fmla="*/ 23 w 107"/>
                <a:gd name="T21" fmla="*/ 13 h 98"/>
                <a:gd name="T22" fmla="*/ 17 w 107"/>
                <a:gd name="T23" fmla="*/ 20 h 98"/>
                <a:gd name="T24" fmla="*/ 11 w 107"/>
                <a:gd name="T25" fmla="*/ 36 h 98"/>
                <a:gd name="T26" fmla="*/ 11 w 107"/>
                <a:gd name="T27" fmla="*/ 75 h 98"/>
                <a:gd name="T28" fmla="*/ 6 w 107"/>
                <a:gd name="T29" fmla="*/ 76 h 98"/>
                <a:gd name="T30" fmla="*/ 5 w 107"/>
                <a:gd name="T31" fmla="*/ 79 h 98"/>
                <a:gd name="T32" fmla="*/ 0 w 107"/>
                <a:gd name="T33" fmla="*/ 92 h 98"/>
                <a:gd name="T34" fmla="*/ 0 w 107"/>
                <a:gd name="T35" fmla="*/ 92 h 98"/>
                <a:gd name="T36" fmla="*/ 0 w 107"/>
                <a:gd name="T37" fmla="*/ 93 h 98"/>
                <a:gd name="T38" fmla="*/ 0 w 107"/>
                <a:gd name="T39" fmla="*/ 96 h 98"/>
                <a:gd name="T40" fmla="*/ 5 w 107"/>
                <a:gd name="T41" fmla="*/ 98 h 98"/>
                <a:gd name="T42" fmla="*/ 103 w 107"/>
                <a:gd name="T43" fmla="*/ 98 h 98"/>
                <a:gd name="T44" fmla="*/ 106 w 107"/>
                <a:gd name="T45" fmla="*/ 96 h 98"/>
                <a:gd name="T46" fmla="*/ 107 w 107"/>
                <a:gd name="T47" fmla="*/ 93 h 98"/>
                <a:gd name="T48" fmla="*/ 107 w 107"/>
                <a:gd name="T49" fmla="*/ 92 h 98"/>
                <a:gd name="T50" fmla="*/ 107 w 107"/>
                <a:gd name="T51" fmla="*/ 92 h 98"/>
                <a:gd name="T52" fmla="*/ 15 w 107"/>
                <a:gd name="T53" fmla="*/ 46 h 98"/>
                <a:gd name="T54" fmla="*/ 19 w 107"/>
                <a:gd name="T55" fmla="*/ 30 h 98"/>
                <a:gd name="T56" fmla="*/ 28 w 107"/>
                <a:gd name="T57" fmla="*/ 18 h 98"/>
                <a:gd name="T58" fmla="*/ 38 w 107"/>
                <a:gd name="T59" fmla="*/ 9 h 98"/>
                <a:gd name="T60" fmla="*/ 54 w 107"/>
                <a:gd name="T61" fmla="*/ 6 h 98"/>
                <a:gd name="T62" fmla="*/ 61 w 107"/>
                <a:gd name="T63" fmla="*/ 7 h 98"/>
                <a:gd name="T64" fmla="*/ 75 w 107"/>
                <a:gd name="T65" fmla="*/ 13 h 98"/>
                <a:gd name="T66" fmla="*/ 84 w 107"/>
                <a:gd name="T67" fmla="*/ 23 h 98"/>
                <a:gd name="T68" fmla="*/ 91 w 107"/>
                <a:gd name="T69" fmla="*/ 36 h 98"/>
                <a:gd name="T70" fmla="*/ 91 w 107"/>
                <a:gd name="T71" fmla="*/ 75 h 98"/>
                <a:gd name="T72" fmla="*/ 15 w 107"/>
                <a:gd name="T73" fmla="*/ 46 h 98"/>
                <a:gd name="T74" fmla="*/ 9 w 107"/>
                <a:gd name="T75" fmla="*/ 82 h 98"/>
                <a:gd name="T76" fmla="*/ 9 w 107"/>
                <a:gd name="T77" fmla="*/ 82 h 98"/>
                <a:gd name="T78" fmla="*/ 95 w 107"/>
                <a:gd name="T79" fmla="*/ 81 h 98"/>
                <a:gd name="T80" fmla="*/ 97 w 107"/>
                <a:gd name="T81" fmla="*/ 82 h 98"/>
                <a:gd name="T82" fmla="*/ 101 w 107"/>
                <a:gd name="T83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98">
                  <a:moveTo>
                    <a:pt x="107" y="92"/>
                  </a:moveTo>
                  <a:lnTo>
                    <a:pt x="107" y="92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36"/>
                  </a:lnTo>
                  <a:lnTo>
                    <a:pt x="94" y="27"/>
                  </a:lnTo>
                  <a:lnTo>
                    <a:pt x="89" y="20"/>
                  </a:lnTo>
                  <a:lnTo>
                    <a:pt x="84" y="13"/>
                  </a:lnTo>
                  <a:lnTo>
                    <a:pt x="78" y="7"/>
                  </a:lnTo>
                  <a:lnTo>
                    <a:pt x="71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7" y="4"/>
                  </a:lnTo>
                  <a:lnTo>
                    <a:pt x="29" y="7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17" y="20"/>
                  </a:lnTo>
                  <a:lnTo>
                    <a:pt x="14" y="27"/>
                  </a:lnTo>
                  <a:lnTo>
                    <a:pt x="11" y="36"/>
                  </a:lnTo>
                  <a:lnTo>
                    <a:pt x="11" y="46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6" y="76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7" y="93"/>
                  </a:lnTo>
                  <a:lnTo>
                    <a:pt x="107" y="92"/>
                  </a:lnTo>
                  <a:lnTo>
                    <a:pt x="107" y="92"/>
                  </a:lnTo>
                  <a:lnTo>
                    <a:pt x="107" y="92"/>
                  </a:lnTo>
                  <a:lnTo>
                    <a:pt x="107" y="92"/>
                  </a:lnTo>
                  <a:close/>
                  <a:moveTo>
                    <a:pt x="15" y="46"/>
                  </a:moveTo>
                  <a:lnTo>
                    <a:pt x="15" y="46"/>
                  </a:lnTo>
                  <a:lnTo>
                    <a:pt x="17" y="36"/>
                  </a:lnTo>
                  <a:lnTo>
                    <a:pt x="19" y="30"/>
                  </a:lnTo>
                  <a:lnTo>
                    <a:pt x="23" y="23"/>
                  </a:lnTo>
                  <a:lnTo>
                    <a:pt x="28" y="18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61" y="7"/>
                  </a:lnTo>
                  <a:lnTo>
                    <a:pt x="68" y="9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4" y="23"/>
                  </a:lnTo>
                  <a:lnTo>
                    <a:pt x="88" y="30"/>
                  </a:lnTo>
                  <a:lnTo>
                    <a:pt x="91" y="36"/>
                  </a:lnTo>
                  <a:lnTo>
                    <a:pt x="91" y="46"/>
                  </a:lnTo>
                  <a:lnTo>
                    <a:pt x="91" y="75"/>
                  </a:lnTo>
                  <a:lnTo>
                    <a:pt x="15" y="75"/>
                  </a:lnTo>
                  <a:lnTo>
                    <a:pt x="15" y="46"/>
                  </a:lnTo>
                  <a:close/>
                  <a:moveTo>
                    <a:pt x="6" y="92"/>
                  </a:move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1" y="92"/>
                  </a:lnTo>
                  <a:lnTo>
                    <a:pt x="6" y="9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38"/>
            <p:cNvSpPr>
              <a:spLocks/>
            </p:cNvSpPr>
            <p:nvPr/>
          </p:nvSpPr>
          <p:spPr bwMode="auto">
            <a:xfrm>
              <a:off x="4802188" y="6648450"/>
              <a:ext cx="25400" cy="36513"/>
            </a:xfrm>
            <a:custGeom>
              <a:avLst/>
              <a:gdLst>
                <a:gd name="T0" fmla="*/ 10 w 16"/>
                <a:gd name="T1" fmla="*/ 22 h 23"/>
                <a:gd name="T2" fmla="*/ 10 w 16"/>
                <a:gd name="T3" fmla="*/ 22 h 23"/>
                <a:gd name="T4" fmla="*/ 13 w 16"/>
                <a:gd name="T5" fmla="*/ 23 h 23"/>
                <a:gd name="T6" fmla="*/ 13 w 16"/>
                <a:gd name="T7" fmla="*/ 23 h 23"/>
                <a:gd name="T8" fmla="*/ 14 w 16"/>
                <a:gd name="T9" fmla="*/ 23 h 23"/>
                <a:gd name="T10" fmla="*/ 14 w 16"/>
                <a:gd name="T11" fmla="*/ 23 h 23"/>
                <a:gd name="T12" fmla="*/ 16 w 16"/>
                <a:gd name="T13" fmla="*/ 22 h 23"/>
                <a:gd name="T14" fmla="*/ 14 w 16"/>
                <a:gd name="T15" fmla="*/ 19 h 23"/>
                <a:gd name="T16" fmla="*/ 5 w 16"/>
                <a:gd name="T17" fmla="*/ 2 h 23"/>
                <a:gd name="T18" fmla="*/ 5 w 16"/>
                <a:gd name="T19" fmla="*/ 2 h 23"/>
                <a:gd name="T20" fmla="*/ 4 w 16"/>
                <a:gd name="T21" fmla="*/ 0 h 23"/>
                <a:gd name="T22" fmla="*/ 2 w 16"/>
                <a:gd name="T23" fmla="*/ 2 h 23"/>
                <a:gd name="T24" fmla="*/ 2 w 16"/>
                <a:gd name="T25" fmla="*/ 2 h 23"/>
                <a:gd name="T26" fmla="*/ 0 w 16"/>
                <a:gd name="T27" fmla="*/ 3 h 23"/>
                <a:gd name="T28" fmla="*/ 0 w 16"/>
                <a:gd name="T29" fmla="*/ 5 h 23"/>
                <a:gd name="T30" fmla="*/ 10 w 16"/>
                <a:gd name="T3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23">
                  <a:moveTo>
                    <a:pt x="10" y="22"/>
                  </a:moveTo>
                  <a:lnTo>
                    <a:pt x="10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2"/>
                  </a:lnTo>
                  <a:lnTo>
                    <a:pt x="14" y="19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39"/>
            <p:cNvSpPr>
              <a:spLocks/>
            </p:cNvSpPr>
            <p:nvPr/>
          </p:nvSpPr>
          <p:spPr bwMode="auto">
            <a:xfrm>
              <a:off x="4760913" y="6692900"/>
              <a:ext cx="34925" cy="23813"/>
            </a:xfrm>
            <a:custGeom>
              <a:avLst/>
              <a:gdLst>
                <a:gd name="T0" fmla="*/ 19 w 22"/>
                <a:gd name="T1" fmla="*/ 15 h 15"/>
                <a:gd name="T2" fmla="*/ 19 w 22"/>
                <a:gd name="T3" fmla="*/ 15 h 15"/>
                <a:gd name="T4" fmla="*/ 22 w 22"/>
                <a:gd name="T5" fmla="*/ 14 h 15"/>
                <a:gd name="T6" fmla="*/ 22 w 22"/>
                <a:gd name="T7" fmla="*/ 14 h 15"/>
                <a:gd name="T8" fmla="*/ 22 w 22"/>
                <a:gd name="T9" fmla="*/ 11 h 15"/>
                <a:gd name="T10" fmla="*/ 20 w 22"/>
                <a:gd name="T11" fmla="*/ 9 h 15"/>
                <a:gd name="T12" fmla="*/ 5 w 22"/>
                <a:gd name="T13" fmla="*/ 0 h 15"/>
                <a:gd name="T14" fmla="*/ 5 w 22"/>
                <a:gd name="T15" fmla="*/ 0 h 15"/>
                <a:gd name="T16" fmla="*/ 2 w 22"/>
                <a:gd name="T17" fmla="*/ 0 h 15"/>
                <a:gd name="T18" fmla="*/ 0 w 22"/>
                <a:gd name="T19" fmla="*/ 1 h 15"/>
                <a:gd name="T20" fmla="*/ 0 w 22"/>
                <a:gd name="T21" fmla="*/ 1 h 15"/>
                <a:gd name="T22" fmla="*/ 0 w 22"/>
                <a:gd name="T23" fmla="*/ 3 h 15"/>
                <a:gd name="T24" fmla="*/ 2 w 22"/>
                <a:gd name="T25" fmla="*/ 4 h 15"/>
                <a:gd name="T26" fmla="*/ 17 w 22"/>
                <a:gd name="T27" fmla="*/ 15 h 15"/>
                <a:gd name="T28" fmla="*/ 17 w 22"/>
                <a:gd name="T29" fmla="*/ 15 h 15"/>
                <a:gd name="T30" fmla="*/ 19 w 22"/>
                <a:gd name="T31" fmla="*/ 15 h 15"/>
                <a:gd name="T32" fmla="*/ 19 w 22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9" y="15"/>
                  </a:moveTo>
                  <a:lnTo>
                    <a:pt x="19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0" y="9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40"/>
            <p:cNvSpPr>
              <a:spLocks/>
            </p:cNvSpPr>
            <p:nvPr/>
          </p:nvSpPr>
          <p:spPr bwMode="auto">
            <a:xfrm>
              <a:off x="4900613" y="6648450"/>
              <a:ext cx="23813" cy="36513"/>
            </a:xfrm>
            <a:custGeom>
              <a:avLst/>
              <a:gdLst>
                <a:gd name="T0" fmla="*/ 1 w 15"/>
                <a:gd name="T1" fmla="*/ 23 h 23"/>
                <a:gd name="T2" fmla="*/ 1 w 15"/>
                <a:gd name="T3" fmla="*/ 23 h 23"/>
                <a:gd name="T4" fmla="*/ 3 w 15"/>
                <a:gd name="T5" fmla="*/ 23 h 23"/>
                <a:gd name="T6" fmla="*/ 3 w 15"/>
                <a:gd name="T7" fmla="*/ 23 h 23"/>
                <a:gd name="T8" fmla="*/ 6 w 15"/>
                <a:gd name="T9" fmla="*/ 22 h 23"/>
                <a:gd name="T10" fmla="*/ 15 w 15"/>
                <a:gd name="T11" fmla="*/ 5 h 23"/>
                <a:gd name="T12" fmla="*/ 15 w 15"/>
                <a:gd name="T13" fmla="*/ 5 h 23"/>
                <a:gd name="T14" fmla="*/ 15 w 15"/>
                <a:gd name="T15" fmla="*/ 3 h 23"/>
                <a:gd name="T16" fmla="*/ 14 w 15"/>
                <a:gd name="T17" fmla="*/ 2 h 23"/>
                <a:gd name="T18" fmla="*/ 14 w 15"/>
                <a:gd name="T19" fmla="*/ 2 h 23"/>
                <a:gd name="T20" fmla="*/ 12 w 15"/>
                <a:gd name="T21" fmla="*/ 0 h 23"/>
                <a:gd name="T22" fmla="*/ 9 w 15"/>
                <a:gd name="T23" fmla="*/ 2 h 23"/>
                <a:gd name="T24" fmla="*/ 0 w 15"/>
                <a:gd name="T25" fmla="*/ 19 h 23"/>
                <a:gd name="T26" fmla="*/ 0 w 15"/>
                <a:gd name="T27" fmla="*/ 19 h 23"/>
                <a:gd name="T28" fmla="*/ 0 w 15"/>
                <a:gd name="T29" fmla="*/ 22 h 23"/>
                <a:gd name="T30" fmla="*/ 1 w 15"/>
                <a:gd name="T31" fmla="*/ 23 h 23"/>
                <a:gd name="T32" fmla="*/ 1 w 15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3">
                  <a:moveTo>
                    <a:pt x="1" y="23"/>
                  </a:moveTo>
                  <a:lnTo>
                    <a:pt x="1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1"/>
            <p:cNvSpPr>
              <a:spLocks/>
            </p:cNvSpPr>
            <p:nvPr/>
          </p:nvSpPr>
          <p:spPr bwMode="auto">
            <a:xfrm>
              <a:off x="4932363" y="6692900"/>
              <a:ext cx="33338" cy="23813"/>
            </a:xfrm>
            <a:custGeom>
              <a:avLst/>
              <a:gdLst>
                <a:gd name="T0" fmla="*/ 21 w 21"/>
                <a:gd name="T1" fmla="*/ 1 h 15"/>
                <a:gd name="T2" fmla="*/ 21 w 21"/>
                <a:gd name="T3" fmla="*/ 1 h 15"/>
                <a:gd name="T4" fmla="*/ 20 w 21"/>
                <a:gd name="T5" fmla="*/ 0 h 15"/>
                <a:gd name="T6" fmla="*/ 17 w 21"/>
                <a:gd name="T7" fmla="*/ 0 h 15"/>
                <a:gd name="T8" fmla="*/ 1 w 21"/>
                <a:gd name="T9" fmla="*/ 9 h 15"/>
                <a:gd name="T10" fmla="*/ 1 w 21"/>
                <a:gd name="T11" fmla="*/ 9 h 15"/>
                <a:gd name="T12" fmla="*/ 0 w 21"/>
                <a:gd name="T13" fmla="*/ 11 h 15"/>
                <a:gd name="T14" fmla="*/ 0 w 21"/>
                <a:gd name="T15" fmla="*/ 14 h 15"/>
                <a:gd name="T16" fmla="*/ 0 w 21"/>
                <a:gd name="T17" fmla="*/ 14 h 15"/>
                <a:gd name="T18" fmla="*/ 3 w 21"/>
                <a:gd name="T19" fmla="*/ 15 h 15"/>
                <a:gd name="T20" fmla="*/ 3 w 21"/>
                <a:gd name="T21" fmla="*/ 15 h 15"/>
                <a:gd name="T22" fmla="*/ 4 w 21"/>
                <a:gd name="T23" fmla="*/ 15 h 15"/>
                <a:gd name="T24" fmla="*/ 20 w 21"/>
                <a:gd name="T25" fmla="*/ 4 h 15"/>
                <a:gd name="T26" fmla="*/ 20 w 21"/>
                <a:gd name="T27" fmla="*/ 4 h 15"/>
                <a:gd name="T28" fmla="*/ 21 w 21"/>
                <a:gd name="T29" fmla="*/ 3 h 15"/>
                <a:gd name="T30" fmla="*/ 21 w 21"/>
                <a:gd name="T31" fmla="*/ 1 h 15"/>
                <a:gd name="T32" fmla="*/ 21 w 21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5">
                  <a:moveTo>
                    <a:pt x="21" y="1"/>
                  </a:moveTo>
                  <a:lnTo>
                    <a:pt x="21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42"/>
            <p:cNvSpPr>
              <a:spLocks/>
            </p:cNvSpPr>
            <p:nvPr/>
          </p:nvSpPr>
          <p:spPr bwMode="auto">
            <a:xfrm>
              <a:off x="4859338" y="6634163"/>
              <a:ext cx="9525" cy="39688"/>
            </a:xfrm>
            <a:custGeom>
              <a:avLst/>
              <a:gdLst>
                <a:gd name="T0" fmla="*/ 3 w 6"/>
                <a:gd name="T1" fmla="*/ 25 h 25"/>
                <a:gd name="T2" fmla="*/ 3 w 6"/>
                <a:gd name="T3" fmla="*/ 25 h 25"/>
                <a:gd name="T4" fmla="*/ 4 w 6"/>
                <a:gd name="T5" fmla="*/ 25 h 25"/>
                <a:gd name="T6" fmla="*/ 6 w 6"/>
                <a:gd name="T7" fmla="*/ 22 h 25"/>
                <a:gd name="T8" fmla="*/ 6 w 6"/>
                <a:gd name="T9" fmla="*/ 3 h 25"/>
                <a:gd name="T10" fmla="*/ 6 w 6"/>
                <a:gd name="T11" fmla="*/ 3 h 25"/>
                <a:gd name="T12" fmla="*/ 4 w 6"/>
                <a:gd name="T13" fmla="*/ 2 h 25"/>
                <a:gd name="T14" fmla="*/ 3 w 6"/>
                <a:gd name="T15" fmla="*/ 0 h 25"/>
                <a:gd name="T16" fmla="*/ 3 w 6"/>
                <a:gd name="T17" fmla="*/ 0 h 25"/>
                <a:gd name="T18" fmla="*/ 1 w 6"/>
                <a:gd name="T19" fmla="*/ 2 h 25"/>
                <a:gd name="T20" fmla="*/ 0 w 6"/>
                <a:gd name="T21" fmla="*/ 3 h 25"/>
                <a:gd name="T22" fmla="*/ 0 w 6"/>
                <a:gd name="T23" fmla="*/ 22 h 25"/>
                <a:gd name="T24" fmla="*/ 0 w 6"/>
                <a:gd name="T25" fmla="*/ 22 h 25"/>
                <a:gd name="T26" fmla="*/ 1 w 6"/>
                <a:gd name="T27" fmla="*/ 25 h 25"/>
                <a:gd name="T28" fmla="*/ 3 w 6"/>
                <a:gd name="T29" fmla="*/ 25 h 25"/>
                <a:gd name="T30" fmla="*/ 3 w 6"/>
                <a:gd name="T3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25">
                  <a:moveTo>
                    <a:pt x="3" y="25"/>
                  </a:moveTo>
                  <a:lnTo>
                    <a:pt x="3" y="25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43"/>
            <p:cNvSpPr>
              <a:spLocks/>
            </p:cNvSpPr>
            <p:nvPr/>
          </p:nvSpPr>
          <p:spPr bwMode="auto">
            <a:xfrm>
              <a:off x="4868863" y="6710363"/>
              <a:ext cx="38100" cy="38100"/>
            </a:xfrm>
            <a:custGeom>
              <a:avLst/>
              <a:gdLst>
                <a:gd name="T0" fmla="*/ 17 w 24"/>
                <a:gd name="T1" fmla="*/ 7 h 24"/>
                <a:gd name="T2" fmla="*/ 17 w 24"/>
                <a:gd name="T3" fmla="*/ 7 h 24"/>
                <a:gd name="T4" fmla="*/ 11 w 24"/>
                <a:gd name="T5" fmla="*/ 3 h 24"/>
                <a:gd name="T6" fmla="*/ 4 w 24"/>
                <a:gd name="T7" fmla="*/ 0 h 24"/>
                <a:gd name="T8" fmla="*/ 4 w 24"/>
                <a:gd name="T9" fmla="*/ 0 h 24"/>
                <a:gd name="T10" fmla="*/ 1 w 24"/>
                <a:gd name="T11" fmla="*/ 0 h 24"/>
                <a:gd name="T12" fmla="*/ 0 w 24"/>
                <a:gd name="T13" fmla="*/ 1 h 24"/>
                <a:gd name="T14" fmla="*/ 0 w 24"/>
                <a:gd name="T15" fmla="*/ 1 h 24"/>
                <a:gd name="T16" fmla="*/ 1 w 24"/>
                <a:gd name="T17" fmla="*/ 4 h 24"/>
                <a:gd name="T18" fmla="*/ 3 w 24"/>
                <a:gd name="T19" fmla="*/ 6 h 24"/>
                <a:gd name="T20" fmla="*/ 3 w 24"/>
                <a:gd name="T21" fmla="*/ 6 h 24"/>
                <a:gd name="T22" fmla="*/ 8 w 24"/>
                <a:gd name="T23" fmla="*/ 7 h 24"/>
                <a:gd name="T24" fmla="*/ 12 w 24"/>
                <a:gd name="T25" fmla="*/ 12 h 24"/>
                <a:gd name="T26" fmla="*/ 17 w 24"/>
                <a:gd name="T27" fmla="*/ 16 h 24"/>
                <a:gd name="T28" fmla="*/ 18 w 24"/>
                <a:gd name="T29" fmla="*/ 21 h 24"/>
                <a:gd name="T30" fmla="*/ 18 w 24"/>
                <a:gd name="T31" fmla="*/ 21 h 24"/>
                <a:gd name="T32" fmla="*/ 20 w 24"/>
                <a:gd name="T33" fmla="*/ 23 h 24"/>
                <a:gd name="T34" fmla="*/ 21 w 24"/>
                <a:gd name="T35" fmla="*/ 24 h 24"/>
                <a:gd name="T36" fmla="*/ 21 w 24"/>
                <a:gd name="T37" fmla="*/ 24 h 24"/>
                <a:gd name="T38" fmla="*/ 23 w 24"/>
                <a:gd name="T39" fmla="*/ 24 h 24"/>
                <a:gd name="T40" fmla="*/ 23 w 24"/>
                <a:gd name="T41" fmla="*/ 24 h 24"/>
                <a:gd name="T42" fmla="*/ 24 w 24"/>
                <a:gd name="T43" fmla="*/ 23 h 24"/>
                <a:gd name="T44" fmla="*/ 24 w 24"/>
                <a:gd name="T45" fmla="*/ 19 h 24"/>
                <a:gd name="T46" fmla="*/ 24 w 24"/>
                <a:gd name="T47" fmla="*/ 19 h 24"/>
                <a:gd name="T48" fmla="*/ 21 w 24"/>
                <a:gd name="T49" fmla="*/ 13 h 24"/>
                <a:gd name="T50" fmla="*/ 17 w 24"/>
                <a:gd name="T51" fmla="*/ 7 h 24"/>
                <a:gd name="T52" fmla="*/ 17 w 24"/>
                <a:gd name="T53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24">
                  <a:moveTo>
                    <a:pt x="17" y="7"/>
                  </a:moveTo>
                  <a:lnTo>
                    <a:pt x="17" y="7"/>
                  </a:lnTo>
                  <a:lnTo>
                    <a:pt x="1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8" y="7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0" y="23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13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130"/>
          <p:cNvGrpSpPr/>
          <p:nvPr userDrawn="1"/>
        </p:nvGrpSpPr>
        <p:grpSpPr>
          <a:xfrm>
            <a:off x="3865198" y="6231981"/>
            <a:ext cx="127622" cy="180914"/>
            <a:chOff x="4157663" y="6653213"/>
            <a:chExt cx="144463" cy="204788"/>
          </a:xfrm>
        </p:grpSpPr>
        <p:sp>
          <p:nvSpPr>
            <p:cNvPr id="132" name="Freeform 444"/>
            <p:cNvSpPr>
              <a:spLocks noEditPoints="1"/>
            </p:cNvSpPr>
            <p:nvPr/>
          </p:nvSpPr>
          <p:spPr bwMode="auto">
            <a:xfrm>
              <a:off x="4157663" y="6653213"/>
              <a:ext cx="144463" cy="204788"/>
            </a:xfrm>
            <a:custGeom>
              <a:avLst/>
              <a:gdLst>
                <a:gd name="T0" fmla="*/ 88 w 91"/>
                <a:gd name="T1" fmla="*/ 0 h 129"/>
                <a:gd name="T2" fmla="*/ 3 w 91"/>
                <a:gd name="T3" fmla="*/ 0 h 129"/>
                <a:gd name="T4" fmla="*/ 3 w 91"/>
                <a:gd name="T5" fmla="*/ 0 h 129"/>
                <a:gd name="T6" fmla="*/ 3 w 91"/>
                <a:gd name="T7" fmla="*/ 0 h 129"/>
                <a:gd name="T8" fmla="*/ 3 w 91"/>
                <a:gd name="T9" fmla="*/ 0 h 129"/>
                <a:gd name="T10" fmla="*/ 3 w 91"/>
                <a:gd name="T11" fmla="*/ 0 h 129"/>
                <a:gd name="T12" fmla="*/ 3 w 91"/>
                <a:gd name="T13" fmla="*/ 0 h 129"/>
                <a:gd name="T14" fmla="*/ 2 w 91"/>
                <a:gd name="T15" fmla="*/ 0 h 129"/>
                <a:gd name="T16" fmla="*/ 2 w 91"/>
                <a:gd name="T17" fmla="*/ 0 h 129"/>
                <a:gd name="T18" fmla="*/ 2 w 91"/>
                <a:gd name="T19" fmla="*/ 0 h 129"/>
                <a:gd name="T20" fmla="*/ 2 w 91"/>
                <a:gd name="T21" fmla="*/ 0 h 129"/>
                <a:gd name="T22" fmla="*/ 2 w 91"/>
                <a:gd name="T23" fmla="*/ 0 h 129"/>
                <a:gd name="T24" fmla="*/ 2 w 91"/>
                <a:gd name="T25" fmla="*/ 0 h 129"/>
                <a:gd name="T26" fmla="*/ 2 w 91"/>
                <a:gd name="T27" fmla="*/ 2 h 129"/>
                <a:gd name="T28" fmla="*/ 2 w 91"/>
                <a:gd name="T29" fmla="*/ 2 h 129"/>
                <a:gd name="T30" fmla="*/ 2 w 91"/>
                <a:gd name="T31" fmla="*/ 2 h 129"/>
                <a:gd name="T32" fmla="*/ 2 w 91"/>
                <a:gd name="T33" fmla="*/ 2 h 129"/>
                <a:gd name="T34" fmla="*/ 0 w 91"/>
                <a:gd name="T35" fmla="*/ 3 h 129"/>
                <a:gd name="T36" fmla="*/ 0 w 91"/>
                <a:gd name="T37" fmla="*/ 106 h 129"/>
                <a:gd name="T38" fmla="*/ 0 w 91"/>
                <a:gd name="T39" fmla="*/ 106 h 129"/>
                <a:gd name="T40" fmla="*/ 2 w 91"/>
                <a:gd name="T41" fmla="*/ 108 h 129"/>
                <a:gd name="T42" fmla="*/ 2 w 91"/>
                <a:gd name="T43" fmla="*/ 108 h 129"/>
                <a:gd name="T44" fmla="*/ 2 w 91"/>
                <a:gd name="T45" fmla="*/ 109 h 129"/>
                <a:gd name="T46" fmla="*/ 2 w 91"/>
                <a:gd name="T47" fmla="*/ 109 h 129"/>
                <a:gd name="T48" fmla="*/ 3 w 91"/>
                <a:gd name="T49" fmla="*/ 109 h 129"/>
                <a:gd name="T50" fmla="*/ 3 w 91"/>
                <a:gd name="T51" fmla="*/ 109 h 129"/>
                <a:gd name="T52" fmla="*/ 3 w 91"/>
                <a:gd name="T53" fmla="*/ 109 h 129"/>
                <a:gd name="T54" fmla="*/ 66 w 91"/>
                <a:gd name="T55" fmla="*/ 129 h 129"/>
                <a:gd name="T56" fmla="*/ 66 w 91"/>
                <a:gd name="T57" fmla="*/ 129 h 129"/>
                <a:gd name="T58" fmla="*/ 68 w 91"/>
                <a:gd name="T59" fmla="*/ 129 h 129"/>
                <a:gd name="T60" fmla="*/ 68 w 91"/>
                <a:gd name="T61" fmla="*/ 129 h 129"/>
                <a:gd name="T62" fmla="*/ 69 w 91"/>
                <a:gd name="T63" fmla="*/ 129 h 129"/>
                <a:gd name="T64" fmla="*/ 69 w 91"/>
                <a:gd name="T65" fmla="*/ 129 h 129"/>
                <a:gd name="T66" fmla="*/ 71 w 91"/>
                <a:gd name="T67" fmla="*/ 126 h 129"/>
                <a:gd name="T68" fmla="*/ 71 w 91"/>
                <a:gd name="T69" fmla="*/ 109 h 129"/>
                <a:gd name="T70" fmla="*/ 71 w 91"/>
                <a:gd name="T71" fmla="*/ 109 h 129"/>
                <a:gd name="T72" fmla="*/ 72 w 91"/>
                <a:gd name="T73" fmla="*/ 109 h 129"/>
                <a:gd name="T74" fmla="*/ 88 w 91"/>
                <a:gd name="T75" fmla="*/ 109 h 129"/>
                <a:gd name="T76" fmla="*/ 88 w 91"/>
                <a:gd name="T77" fmla="*/ 109 h 129"/>
                <a:gd name="T78" fmla="*/ 89 w 91"/>
                <a:gd name="T79" fmla="*/ 109 h 129"/>
                <a:gd name="T80" fmla="*/ 91 w 91"/>
                <a:gd name="T81" fmla="*/ 106 h 129"/>
                <a:gd name="T82" fmla="*/ 91 w 91"/>
                <a:gd name="T83" fmla="*/ 3 h 129"/>
                <a:gd name="T84" fmla="*/ 91 w 91"/>
                <a:gd name="T85" fmla="*/ 3 h 129"/>
                <a:gd name="T86" fmla="*/ 89 w 91"/>
                <a:gd name="T87" fmla="*/ 0 h 129"/>
                <a:gd name="T88" fmla="*/ 88 w 91"/>
                <a:gd name="T89" fmla="*/ 0 h 129"/>
                <a:gd name="T90" fmla="*/ 88 w 91"/>
                <a:gd name="T91" fmla="*/ 0 h 129"/>
                <a:gd name="T92" fmla="*/ 65 w 91"/>
                <a:gd name="T93" fmla="*/ 121 h 129"/>
                <a:gd name="T94" fmla="*/ 7 w 91"/>
                <a:gd name="T95" fmla="*/ 104 h 129"/>
                <a:gd name="T96" fmla="*/ 7 w 91"/>
                <a:gd name="T97" fmla="*/ 6 h 129"/>
                <a:gd name="T98" fmla="*/ 65 w 91"/>
                <a:gd name="T99" fmla="*/ 25 h 129"/>
                <a:gd name="T100" fmla="*/ 65 w 91"/>
                <a:gd name="T101" fmla="*/ 121 h 129"/>
                <a:gd name="T102" fmla="*/ 85 w 91"/>
                <a:gd name="T103" fmla="*/ 103 h 129"/>
                <a:gd name="T104" fmla="*/ 72 w 91"/>
                <a:gd name="T105" fmla="*/ 103 h 129"/>
                <a:gd name="T106" fmla="*/ 72 w 91"/>
                <a:gd name="T107" fmla="*/ 103 h 129"/>
                <a:gd name="T108" fmla="*/ 71 w 91"/>
                <a:gd name="T109" fmla="*/ 104 h 129"/>
                <a:gd name="T110" fmla="*/ 71 w 91"/>
                <a:gd name="T111" fmla="*/ 22 h 129"/>
                <a:gd name="T112" fmla="*/ 71 w 91"/>
                <a:gd name="T113" fmla="*/ 22 h 129"/>
                <a:gd name="T114" fmla="*/ 71 w 91"/>
                <a:gd name="T115" fmla="*/ 20 h 129"/>
                <a:gd name="T116" fmla="*/ 69 w 91"/>
                <a:gd name="T117" fmla="*/ 19 h 129"/>
                <a:gd name="T118" fmla="*/ 23 w 91"/>
                <a:gd name="T119" fmla="*/ 6 h 129"/>
                <a:gd name="T120" fmla="*/ 85 w 91"/>
                <a:gd name="T121" fmla="*/ 6 h 129"/>
                <a:gd name="T122" fmla="*/ 85 w 91"/>
                <a:gd name="T123" fmla="*/ 10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129">
                  <a:moveTo>
                    <a:pt x="88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66" y="129"/>
                  </a:lnTo>
                  <a:lnTo>
                    <a:pt x="66" y="129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71" y="126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2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9" y="109"/>
                  </a:lnTo>
                  <a:lnTo>
                    <a:pt x="91" y="106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65" y="121"/>
                  </a:moveTo>
                  <a:lnTo>
                    <a:pt x="7" y="104"/>
                  </a:lnTo>
                  <a:lnTo>
                    <a:pt x="7" y="6"/>
                  </a:lnTo>
                  <a:lnTo>
                    <a:pt x="65" y="25"/>
                  </a:lnTo>
                  <a:lnTo>
                    <a:pt x="65" y="121"/>
                  </a:lnTo>
                  <a:close/>
                  <a:moveTo>
                    <a:pt x="85" y="103"/>
                  </a:moveTo>
                  <a:lnTo>
                    <a:pt x="72" y="103"/>
                  </a:lnTo>
                  <a:lnTo>
                    <a:pt x="72" y="103"/>
                  </a:lnTo>
                  <a:lnTo>
                    <a:pt x="71" y="104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9" y="19"/>
                  </a:lnTo>
                  <a:lnTo>
                    <a:pt x="23" y="6"/>
                  </a:lnTo>
                  <a:lnTo>
                    <a:pt x="85" y="6"/>
                  </a:lnTo>
                  <a:lnTo>
                    <a:pt x="85" y="10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45"/>
            <p:cNvSpPr>
              <a:spLocks/>
            </p:cNvSpPr>
            <p:nvPr/>
          </p:nvSpPr>
          <p:spPr bwMode="auto">
            <a:xfrm>
              <a:off x="4235451" y="6753225"/>
              <a:ext cx="15875" cy="14288"/>
            </a:xfrm>
            <a:custGeom>
              <a:avLst/>
              <a:gdLst>
                <a:gd name="T0" fmla="*/ 5 w 10"/>
                <a:gd name="T1" fmla="*/ 9 h 9"/>
                <a:gd name="T2" fmla="*/ 5 w 10"/>
                <a:gd name="T3" fmla="*/ 9 h 9"/>
                <a:gd name="T4" fmla="*/ 8 w 10"/>
                <a:gd name="T5" fmla="*/ 8 h 9"/>
                <a:gd name="T6" fmla="*/ 10 w 10"/>
                <a:gd name="T7" fmla="*/ 5 h 9"/>
                <a:gd name="T8" fmla="*/ 10 w 10"/>
                <a:gd name="T9" fmla="*/ 5 h 9"/>
                <a:gd name="T10" fmla="*/ 8 w 10"/>
                <a:gd name="T11" fmla="*/ 0 h 9"/>
                <a:gd name="T12" fmla="*/ 5 w 10"/>
                <a:gd name="T13" fmla="*/ 0 h 9"/>
                <a:gd name="T14" fmla="*/ 5 w 10"/>
                <a:gd name="T15" fmla="*/ 0 h 9"/>
                <a:gd name="T16" fmla="*/ 0 w 10"/>
                <a:gd name="T17" fmla="*/ 0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8 h 9"/>
                <a:gd name="T24" fmla="*/ 5 w 10"/>
                <a:gd name="T25" fmla="*/ 9 h 9"/>
                <a:gd name="T26" fmla="*/ 5 w 10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lnTo>
                    <a:pt x="5" y="9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133"/>
          <p:cNvGrpSpPr/>
          <p:nvPr userDrawn="1"/>
        </p:nvGrpSpPr>
        <p:grpSpPr>
          <a:xfrm>
            <a:off x="3586113" y="6234785"/>
            <a:ext cx="141646" cy="158476"/>
            <a:chOff x="3841751" y="6656388"/>
            <a:chExt cx="160338" cy="179388"/>
          </a:xfrm>
        </p:grpSpPr>
        <p:sp>
          <p:nvSpPr>
            <p:cNvPr id="135" name="Freeform 446"/>
            <p:cNvSpPr>
              <a:spLocks noEditPoints="1"/>
            </p:cNvSpPr>
            <p:nvPr/>
          </p:nvSpPr>
          <p:spPr bwMode="auto">
            <a:xfrm>
              <a:off x="3841751" y="6678613"/>
              <a:ext cx="160338" cy="157163"/>
            </a:xfrm>
            <a:custGeom>
              <a:avLst/>
              <a:gdLst>
                <a:gd name="T0" fmla="*/ 98 w 101"/>
                <a:gd name="T1" fmla="*/ 0 h 99"/>
                <a:gd name="T2" fmla="*/ 87 w 101"/>
                <a:gd name="T3" fmla="*/ 0 h 99"/>
                <a:gd name="T4" fmla="*/ 87 w 101"/>
                <a:gd name="T5" fmla="*/ 0 h 99"/>
                <a:gd name="T6" fmla="*/ 86 w 101"/>
                <a:gd name="T7" fmla="*/ 0 h 99"/>
                <a:gd name="T8" fmla="*/ 84 w 101"/>
                <a:gd name="T9" fmla="*/ 1 h 99"/>
                <a:gd name="T10" fmla="*/ 84 w 101"/>
                <a:gd name="T11" fmla="*/ 1 h 99"/>
                <a:gd name="T12" fmla="*/ 86 w 101"/>
                <a:gd name="T13" fmla="*/ 4 h 99"/>
                <a:gd name="T14" fmla="*/ 87 w 101"/>
                <a:gd name="T15" fmla="*/ 4 h 99"/>
                <a:gd name="T16" fmla="*/ 95 w 101"/>
                <a:gd name="T17" fmla="*/ 4 h 99"/>
                <a:gd name="T18" fmla="*/ 95 w 101"/>
                <a:gd name="T19" fmla="*/ 21 h 99"/>
                <a:gd name="T20" fmla="*/ 5 w 101"/>
                <a:gd name="T21" fmla="*/ 21 h 99"/>
                <a:gd name="T22" fmla="*/ 5 w 101"/>
                <a:gd name="T23" fmla="*/ 4 h 99"/>
                <a:gd name="T24" fmla="*/ 11 w 101"/>
                <a:gd name="T25" fmla="*/ 4 h 99"/>
                <a:gd name="T26" fmla="*/ 11 w 101"/>
                <a:gd name="T27" fmla="*/ 4 h 99"/>
                <a:gd name="T28" fmla="*/ 14 w 101"/>
                <a:gd name="T29" fmla="*/ 4 h 99"/>
                <a:gd name="T30" fmla="*/ 14 w 101"/>
                <a:gd name="T31" fmla="*/ 1 h 99"/>
                <a:gd name="T32" fmla="*/ 14 w 101"/>
                <a:gd name="T33" fmla="*/ 1 h 99"/>
                <a:gd name="T34" fmla="*/ 14 w 101"/>
                <a:gd name="T35" fmla="*/ 0 h 99"/>
                <a:gd name="T36" fmla="*/ 11 w 101"/>
                <a:gd name="T37" fmla="*/ 0 h 99"/>
                <a:gd name="T38" fmla="*/ 3 w 101"/>
                <a:gd name="T39" fmla="*/ 0 h 99"/>
                <a:gd name="T40" fmla="*/ 3 w 101"/>
                <a:gd name="T41" fmla="*/ 0 h 99"/>
                <a:gd name="T42" fmla="*/ 2 w 101"/>
                <a:gd name="T43" fmla="*/ 0 h 99"/>
                <a:gd name="T44" fmla="*/ 0 w 101"/>
                <a:gd name="T45" fmla="*/ 1 h 99"/>
                <a:gd name="T46" fmla="*/ 0 w 101"/>
                <a:gd name="T47" fmla="*/ 96 h 99"/>
                <a:gd name="T48" fmla="*/ 0 w 101"/>
                <a:gd name="T49" fmla="*/ 96 h 99"/>
                <a:gd name="T50" fmla="*/ 2 w 101"/>
                <a:gd name="T51" fmla="*/ 98 h 99"/>
                <a:gd name="T52" fmla="*/ 3 w 101"/>
                <a:gd name="T53" fmla="*/ 99 h 99"/>
                <a:gd name="T54" fmla="*/ 98 w 101"/>
                <a:gd name="T55" fmla="*/ 99 h 99"/>
                <a:gd name="T56" fmla="*/ 98 w 101"/>
                <a:gd name="T57" fmla="*/ 99 h 99"/>
                <a:gd name="T58" fmla="*/ 100 w 101"/>
                <a:gd name="T59" fmla="*/ 98 h 99"/>
                <a:gd name="T60" fmla="*/ 101 w 101"/>
                <a:gd name="T61" fmla="*/ 96 h 99"/>
                <a:gd name="T62" fmla="*/ 101 w 101"/>
                <a:gd name="T63" fmla="*/ 1 h 99"/>
                <a:gd name="T64" fmla="*/ 101 w 101"/>
                <a:gd name="T65" fmla="*/ 1 h 99"/>
                <a:gd name="T66" fmla="*/ 100 w 101"/>
                <a:gd name="T67" fmla="*/ 0 h 99"/>
                <a:gd name="T68" fmla="*/ 98 w 101"/>
                <a:gd name="T69" fmla="*/ 0 h 99"/>
                <a:gd name="T70" fmla="*/ 98 w 101"/>
                <a:gd name="T71" fmla="*/ 0 h 99"/>
                <a:gd name="T72" fmla="*/ 95 w 101"/>
                <a:gd name="T73" fmla="*/ 93 h 99"/>
                <a:gd name="T74" fmla="*/ 5 w 101"/>
                <a:gd name="T75" fmla="*/ 93 h 99"/>
                <a:gd name="T76" fmla="*/ 5 w 101"/>
                <a:gd name="T77" fmla="*/ 26 h 99"/>
                <a:gd name="T78" fmla="*/ 95 w 101"/>
                <a:gd name="T79" fmla="*/ 26 h 99"/>
                <a:gd name="T80" fmla="*/ 95 w 101"/>
                <a:gd name="T81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99">
                  <a:moveTo>
                    <a:pt x="98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6" y="4"/>
                  </a:lnTo>
                  <a:lnTo>
                    <a:pt x="87" y="4"/>
                  </a:lnTo>
                  <a:lnTo>
                    <a:pt x="95" y="4"/>
                  </a:lnTo>
                  <a:lnTo>
                    <a:pt x="95" y="21"/>
                  </a:lnTo>
                  <a:lnTo>
                    <a:pt x="5" y="21"/>
                  </a:lnTo>
                  <a:lnTo>
                    <a:pt x="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8"/>
                  </a:lnTo>
                  <a:lnTo>
                    <a:pt x="3" y="99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100" y="98"/>
                  </a:lnTo>
                  <a:lnTo>
                    <a:pt x="101" y="96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5" y="93"/>
                  </a:moveTo>
                  <a:lnTo>
                    <a:pt x="5" y="93"/>
                  </a:lnTo>
                  <a:lnTo>
                    <a:pt x="5" y="26"/>
                  </a:lnTo>
                  <a:lnTo>
                    <a:pt x="95" y="26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47"/>
            <p:cNvSpPr>
              <a:spLocks/>
            </p:cNvSpPr>
            <p:nvPr/>
          </p:nvSpPr>
          <p:spPr bwMode="auto">
            <a:xfrm>
              <a:off x="3897313" y="6678613"/>
              <a:ext cx="47625" cy="6350"/>
            </a:xfrm>
            <a:custGeom>
              <a:avLst/>
              <a:gdLst>
                <a:gd name="T0" fmla="*/ 3 w 30"/>
                <a:gd name="T1" fmla="*/ 4 h 4"/>
                <a:gd name="T2" fmla="*/ 26 w 30"/>
                <a:gd name="T3" fmla="*/ 4 h 4"/>
                <a:gd name="T4" fmla="*/ 26 w 30"/>
                <a:gd name="T5" fmla="*/ 4 h 4"/>
                <a:gd name="T6" fmla="*/ 30 w 30"/>
                <a:gd name="T7" fmla="*/ 4 h 4"/>
                <a:gd name="T8" fmla="*/ 30 w 30"/>
                <a:gd name="T9" fmla="*/ 1 h 4"/>
                <a:gd name="T10" fmla="*/ 30 w 30"/>
                <a:gd name="T11" fmla="*/ 1 h 4"/>
                <a:gd name="T12" fmla="*/ 30 w 30"/>
                <a:gd name="T13" fmla="*/ 0 h 4"/>
                <a:gd name="T14" fmla="*/ 26 w 30"/>
                <a:gd name="T15" fmla="*/ 0 h 4"/>
                <a:gd name="T16" fmla="*/ 3 w 30"/>
                <a:gd name="T17" fmla="*/ 0 h 4"/>
                <a:gd name="T18" fmla="*/ 3 w 30"/>
                <a:gd name="T19" fmla="*/ 0 h 4"/>
                <a:gd name="T20" fmla="*/ 2 w 30"/>
                <a:gd name="T21" fmla="*/ 0 h 4"/>
                <a:gd name="T22" fmla="*/ 0 w 30"/>
                <a:gd name="T23" fmla="*/ 1 h 4"/>
                <a:gd name="T24" fmla="*/ 0 w 30"/>
                <a:gd name="T25" fmla="*/ 1 h 4"/>
                <a:gd name="T26" fmla="*/ 2 w 30"/>
                <a:gd name="T27" fmla="*/ 4 h 4"/>
                <a:gd name="T28" fmla="*/ 3 w 30"/>
                <a:gd name="T29" fmla="*/ 4 h 4"/>
                <a:gd name="T30" fmla="*/ 3 w 30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">
                  <a:moveTo>
                    <a:pt x="3" y="4"/>
                  </a:move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48"/>
            <p:cNvSpPr>
              <a:spLocks noEditPoints="1"/>
            </p:cNvSpPr>
            <p:nvPr/>
          </p:nvSpPr>
          <p:spPr bwMode="auto">
            <a:xfrm>
              <a:off x="3863976" y="6731000"/>
              <a:ext cx="115888" cy="85725"/>
            </a:xfrm>
            <a:custGeom>
              <a:avLst/>
              <a:gdLst>
                <a:gd name="T0" fmla="*/ 70 w 73"/>
                <a:gd name="T1" fmla="*/ 54 h 54"/>
                <a:gd name="T2" fmla="*/ 72 w 73"/>
                <a:gd name="T3" fmla="*/ 52 h 54"/>
                <a:gd name="T4" fmla="*/ 73 w 73"/>
                <a:gd name="T5" fmla="*/ 3 h 54"/>
                <a:gd name="T6" fmla="*/ 72 w 73"/>
                <a:gd name="T7" fmla="*/ 2 h 54"/>
                <a:gd name="T8" fmla="*/ 3 w 73"/>
                <a:gd name="T9" fmla="*/ 0 h 54"/>
                <a:gd name="T10" fmla="*/ 1 w 73"/>
                <a:gd name="T11" fmla="*/ 2 h 54"/>
                <a:gd name="T12" fmla="*/ 0 w 73"/>
                <a:gd name="T13" fmla="*/ 51 h 54"/>
                <a:gd name="T14" fmla="*/ 1 w 73"/>
                <a:gd name="T15" fmla="*/ 52 h 54"/>
                <a:gd name="T16" fmla="*/ 3 w 73"/>
                <a:gd name="T17" fmla="*/ 54 h 54"/>
                <a:gd name="T18" fmla="*/ 67 w 73"/>
                <a:gd name="T19" fmla="*/ 6 h 54"/>
                <a:gd name="T20" fmla="*/ 57 w 73"/>
                <a:gd name="T21" fmla="*/ 17 h 54"/>
                <a:gd name="T22" fmla="*/ 57 w 73"/>
                <a:gd name="T23" fmla="*/ 22 h 54"/>
                <a:gd name="T24" fmla="*/ 67 w 73"/>
                <a:gd name="T25" fmla="*/ 33 h 54"/>
                <a:gd name="T26" fmla="*/ 57 w 73"/>
                <a:gd name="T27" fmla="*/ 22 h 54"/>
                <a:gd name="T28" fmla="*/ 67 w 73"/>
                <a:gd name="T29" fmla="*/ 39 h 54"/>
                <a:gd name="T30" fmla="*/ 57 w 73"/>
                <a:gd name="T31" fmla="*/ 48 h 54"/>
                <a:gd name="T32" fmla="*/ 40 w 73"/>
                <a:gd name="T33" fmla="*/ 6 h 54"/>
                <a:gd name="T34" fmla="*/ 51 w 73"/>
                <a:gd name="T35" fmla="*/ 17 h 54"/>
                <a:gd name="T36" fmla="*/ 40 w 73"/>
                <a:gd name="T37" fmla="*/ 6 h 54"/>
                <a:gd name="T38" fmla="*/ 51 w 73"/>
                <a:gd name="T39" fmla="*/ 22 h 54"/>
                <a:gd name="T40" fmla="*/ 40 w 73"/>
                <a:gd name="T41" fmla="*/ 33 h 54"/>
                <a:gd name="T42" fmla="*/ 40 w 73"/>
                <a:gd name="T43" fmla="*/ 39 h 54"/>
                <a:gd name="T44" fmla="*/ 51 w 73"/>
                <a:gd name="T45" fmla="*/ 48 h 54"/>
                <a:gd name="T46" fmla="*/ 40 w 73"/>
                <a:gd name="T47" fmla="*/ 39 h 54"/>
                <a:gd name="T48" fmla="*/ 34 w 73"/>
                <a:gd name="T49" fmla="*/ 6 h 54"/>
                <a:gd name="T50" fmla="*/ 23 w 73"/>
                <a:gd name="T51" fmla="*/ 17 h 54"/>
                <a:gd name="T52" fmla="*/ 23 w 73"/>
                <a:gd name="T53" fmla="*/ 22 h 54"/>
                <a:gd name="T54" fmla="*/ 34 w 73"/>
                <a:gd name="T55" fmla="*/ 33 h 54"/>
                <a:gd name="T56" fmla="*/ 23 w 73"/>
                <a:gd name="T57" fmla="*/ 22 h 54"/>
                <a:gd name="T58" fmla="*/ 34 w 73"/>
                <a:gd name="T59" fmla="*/ 39 h 54"/>
                <a:gd name="T60" fmla="*/ 23 w 73"/>
                <a:gd name="T61" fmla="*/ 48 h 54"/>
                <a:gd name="T62" fmla="*/ 6 w 73"/>
                <a:gd name="T63" fmla="*/ 6 h 54"/>
                <a:gd name="T64" fmla="*/ 17 w 73"/>
                <a:gd name="T65" fmla="*/ 17 h 54"/>
                <a:gd name="T66" fmla="*/ 6 w 73"/>
                <a:gd name="T67" fmla="*/ 6 h 54"/>
                <a:gd name="T68" fmla="*/ 17 w 73"/>
                <a:gd name="T69" fmla="*/ 22 h 54"/>
                <a:gd name="T70" fmla="*/ 6 w 73"/>
                <a:gd name="T71" fmla="*/ 33 h 54"/>
                <a:gd name="T72" fmla="*/ 6 w 73"/>
                <a:gd name="T73" fmla="*/ 39 h 54"/>
                <a:gd name="T74" fmla="*/ 17 w 73"/>
                <a:gd name="T75" fmla="*/ 48 h 54"/>
                <a:gd name="T76" fmla="*/ 6 w 73"/>
                <a:gd name="T7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54">
                  <a:moveTo>
                    <a:pt x="3" y="54"/>
                  </a:moveTo>
                  <a:lnTo>
                    <a:pt x="70" y="54"/>
                  </a:lnTo>
                  <a:lnTo>
                    <a:pt x="70" y="54"/>
                  </a:lnTo>
                  <a:lnTo>
                    <a:pt x="72" y="52"/>
                  </a:lnTo>
                  <a:lnTo>
                    <a:pt x="73" y="51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3" y="54"/>
                  </a:lnTo>
                  <a:lnTo>
                    <a:pt x="3" y="54"/>
                  </a:lnTo>
                  <a:close/>
                  <a:moveTo>
                    <a:pt x="57" y="6"/>
                  </a:moveTo>
                  <a:lnTo>
                    <a:pt x="67" y="6"/>
                  </a:lnTo>
                  <a:lnTo>
                    <a:pt x="67" y="17"/>
                  </a:lnTo>
                  <a:lnTo>
                    <a:pt x="57" y="17"/>
                  </a:lnTo>
                  <a:lnTo>
                    <a:pt x="57" y="6"/>
                  </a:lnTo>
                  <a:close/>
                  <a:moveTo>
                    <a:pt x="57" y="22"/>
                  </a:moveTo>
                  <a:lnTo>
                    <a:pt x="67" y="22"/>
                  </a:lnTo>
                  <a:lnTo>
                    <a:pt x="67" y="33"/>
                  </a:lnTo>
                  <a:lnTo>
                    <a:pt x="57" y="33"/>
                  </a:lnTo>
                  <a:lnTo>
                    <a:pt x="57" y="22"/>
                  </a:lnTo>
                  <a:close/>
                  <a:moveTo>
                    <a:pt x="57" y="39"/>
                  </a:moveTo>
                  <a:lnTo>
                    <a:pt x="67" y="39"/>
                  </a:lnTo>
                  <a:lnTo>
                    <a:pt x="67" y="48"/>
                  </a:lnTo>
                  <a:lnTo>
                    <a:pt x="57" y="48"/>
                  </a:lnTo>
                  <a:lnTo>
                    <a:pt x="57" y="39"/>
                  </a:lnTo>
                  <a:close/>
                  <a:moveTo>
                    <a:pt x="40" y="6"/>
                  </a:moveTo>
                  <a:lnTo>
                    <a:pt x="51" y="6"/>
                  </a:lnTo>
                  <a:lnTo>
                    <a:pt x="51" y="17"/>
                  </a:lnTo>
                  <a:lnTo>
                    <a:pt x="40" y="17"/>
                  </a:lnTo>
                  <a:lnTo>
                    <a:pt x="40" y="6"/>
                  </a:lnTo>
                  <a:close/>
                  <a:moveTo>
                    <a:pt x="40" y="22"/>
                  </a:moveTo>
                  <a:lnTo>
                    <a:pt x="51" y="22"/>
                  </a:lnTo>
                  <a:lnTo>
                    <a:pt x="51" y="33"/>
                  </a:lnTo>
                  <a:lnTo>
                    <a:pt x="40" y="33"/>
                  </a:lnTo>
                  <a:lnTo>
                    <a:pt x="40" y="22"/>
                  </a:lnTo>
                  <a:close/>
                  <a:moveTo>
                    <a:pt x="40" y="39"/>
                  </a:moveTo>
                  <a:lnTo>
                    <a:pt x="51" y="39"/>
                  </a:lnTo>
                  <a:lnTo>
                    <a:pt x="51" y="48"/>
                  </a:lnTo>
                  <a:lnTo>
                    <a:pt x="40" y="48"/>
                  </a:lnTo>
                  <a:lnTo>
                    <a:pt x="40" y="39"/>
                  </a:lnTo>
                  <a:close/>
                  <a:moveTo>
                    <a:pt x="23" y="6"/>
                  </a:moveTo>
                  <a:lnTo>
                    <a:pt x="34" y="6"/>
                  </a:lnTo>
                  <a:lnTo>
                    <a:pt x="34" y="17"/>
                  </a:lnTo>
                  <a:lnTo>
                    <a:pt x="23" y="17"/>
                  </a:lnTo>
                  <a:lnTo>
                    <a:pt x="23" y="6"/>
                  </a:lnTo>
                  <a:close/>
                  <a:moveTo>
                    <a:pt x="23" y="22"/>
                  </a:moveTo>
                  <a:lnTo>
                    <a:pt x="34" y="22"/>
                  </a:lnTo>
                  <a:lnTo>
                    <a:pt x="34" y="33"/>
                  </a:lnTo>
                  <a:lnTo>
                    <a:pt x="23" y="33"/>
                  </a:lnTo>
                  <a:lnTo>
                    <a:pt x="23" y="22"/>
                  </a:lnTo>
                  <a:close/>
                  <a:moveTo>
                    <a:pt x="23" y="39"/>
                  </a:moveTo>
                  <a:lnTo>
                    <a:pt x="34" y="39"/>
                  </a:lnTo>
                  <a:lnTo>
                    <a:pt x="34" y="48"/>
                  </a:lnTo>
                  <a:lnTo>
                    <a:pt x="23" y="48"/>
                  </a:lnTo>
                  <a:lnTo>
                    <a:pt x="23" y="39"/>
                  </a:lnTo>
                  <a:close/>
                  <a:moveTo>
                    <a:pt x="6" y="6"/>
                  </a:moveTo>
                  <a:lnTo>
                    <a:pt x="17" y="6"/>
                  </a:lnTo>
                  <a:lnTo>
                    <a:pt x="17" y="17"/>
                  </a:lnTo>
                  <a:lnTo>
                    <a:pt x="6" y="17"/>
                  </a:lnTo>
                  <a:lnTo>
                    <a:pt x="6" y="6"/>
                  </a:lnTo>
                  <a:close/>
                  <a:moveTo>
                    <a:pt x="6" y="22"/>
                  </a:moveTo>
                  <a:lnTo>
                    <a:pt x="17" y="22"/>
                  </a:lnTo>
                  <a:lnTo>
                    <a:pt x="17" y="33"/>
                  </a:lnTo>
                  <a:lnTo>
                    <a:pt x="6" y="33"/>
                  </a:lnTo>
                  <a:lnTo>
                    <a:pt x="6" y="22"/>
                  </a:lnTo>
                  <a:close/>
                  <a:moveTo>
                    <a:pt x="6" y="39"/>
                  </a:moveTo>
                  <a:lnTo>
                    <a:pt x="17" y="39"/>
                  </a:lnTo>
                  <a:lnTo>
                    <a:pt x="17" y="48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449"/>
            <p:cNvSpPr>
              <a:spLocks/>
            </p:cNvSpPr>
            <p:nvPr/>
          </p:nvSpPr>
          <p:spPr bwMode="auto">
            <a:xfrm>
              <a:off x="3878263" y="6656388"/>
              <a:ext cx="7938" cy="38100"/>
            </a:xfrm>
            <a:custGeom>
              <a:avLst/>
              <a:gdLst>
                <a:gd name="T0" fmla="*/ 2 w 5"/>
                <a:gd name="T1" fmla="*/ 24 h 24"/>
                <a:gd name="T2" fmla="*/ 2 w 5"/>
                <a:gd name="T3" fmla="*/ 24 h 24"/>
                <a:gd name="T4" fmla="*/ 3 w 5"/>
                <a:gd name="T5" fmla="*/ 24 h 24"/>
                <a:gd name="T6" fmla="*/ 5 w 5"/>
                <a:gd name="T7" fmla="*/ 23 h 24"/>
                <a:gd name="T8" fmla="*/ 5 w 5"/>
                <a:gd name="T9" fmla="*/ 3 h 24"/>
                <a:gd name="T10" fmla="*/ 5 w 5"/>
                <a:gd name="T11" fmla="*/ 3 h 24"/>
                <a:gd name="T12" fmla="*/ 3 w 5"/>
                <a:gd name="T13" fmla="*/ 1 h 24"/>
                <a:gd name="T14" fmla="*/ 2 w 5"/>
                <a:gd name="T15" fmla="*/ 0 h 24"/>
                <a:gd name="T16" fmla="*/ 2 w 5"/>
                <a:gd name="T17" fmla="*/ 0 h 24"/>
                <a:gd name="T18" fmla="*/ 0 w 5"/>
                <a:gd name="T19" fmla="*/ 1 h 24"/>
                <a:gd name="T20" fmla="*/ 0 w 5"/>
                <a:gd name="T21" fmla="*/ 3 h 24"/>
                <a:gd name="T22" fmla="*/ 0 w 5"/>
                <a:gd name="T23" fmla="*/ 23 h 24"/>
                <a:gd name="T24" fmla="*/ 0 w 5"/>
                <a:gd name="T25" fmla="*/ 23 h 24"/>
                <a:gd name="T26" fmla="*/ 0 w 5"/>
                <a:gd name="T27" fmla="*/ 24 h 24"/>
                <a:gd name="T28" fmla="*/ 2 w 5"/>
                <a:gd name="T29" fmla="*/ 24 h 24"/>
                <a:gd name="T30" fmla="*/ 2 w 5"/>
                <a:gd name="T3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24">
                  <a:moveTo>
                    <a:pt x="2" y="24"/>
                  </a:moveTo>
                  <a:lnTo>
                    <a:pt x="2" y="24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50"/>
            <p:cNvSpPr>
              <a:spLocks/>
            </p:cNvSpPr>
            <p:nvPr/>
          </p:nvSpPr>
          <p:spPr bwMode="auto">
            <a:xfrm>
              <a:off x="3956051" y="6656388"/>
              <a:ext cx="7938" cy="38100"/>
            </a:xfrm>
            <a:custGeom>
              <a:avLst/>
              <a:gdLst>
                <a:gd name="T0" fmla="*/ 3 w 5"/>
                <a:gd name="T1" fmla="*/ 24 h 24"/>
                <a:gd name="T2" fmla="*/ 3 w 5"/>
                <a:gd name="T3" fmla="*/ 24 h 24"/>
                <a:gd name="T4" fmla="*/ 5 w 5"/>
                <a:gd name="T5" fmla="*/ 24 h 24"/>
                <a:gd name="T6" fmla="*/ 5 w 5"/>
                <a:gd name="T7" fmla="*/ 23 h 24"/>
                <a:gd name="T8" fmla="*/ 5 w 5"/>
                <a:gd name="T9" fmla="*/ 3 h 24"/>
                <a:gd name="T10" fmla="*/ 5 w 5"/>
                <a:gd name="T11" fmla="*/ 3 h 24"/>
                <a:gd name="T12" fmla="*/ 5 w 5"/>
                <a:gd name="T13" fmla="*/ 1 h 24"/>
                <a:gd name="T14" fmla="*/ 3 w 5"/>
                <a:gd name="T15" fmla="*/ 0 h 24"/>
                <a:gd name="T16" fmla="*/ 3 w 5"/>
                <a:gd name="T17" fmla="*/ 0 h 24"/>
                <a:gd name="T18" fmla="*/ 2 w 5"/>
                <a:gd name="T19" fmla="*/ 1 h 24"/>
                <a:gd name="T20" fmla="*/ 0 w 5"/>
                <a:gd name="T21" fmla="*/ 3 h 24"/>
                <a:gd name="T22" fmla="*/ 0 w 5"/>
                <a:gd name="T23" fmla="*/ 23 h 24"/>
                <a:gd name="T24" fmla="*/ 0 w 5"/>
                <a:gd name="T25" fmla="*/ 23 h 24"/>
                <a:gd name="T26" fmla="*/ 2 w 5"/>
                <a:gd name="T27" fmla="*/ 24 h 24"/>
                <a:gd name="T28" fmla="*/ 3 w 5"/>
                <a:gd name="T29" fmla="*/ 24 h 24"/>
                <a:gd name="T30" fmla="*/ 3 w 5"/>
                <a:gd name="T3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24">
                  <a:moveTo>
                    <a:pt x="3" y="24"/>
                  </a:moveTo>
                  <a:lnTo>
                    <a:pt x="3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/>
          <p:cNvGrpSpPr/>
          <p:nvPr userDrawn="1"/>
        </p:nvGrpSpPr>
        <p:grpSpPr>
          <a:xfrm>
            <a:off x="7138480" y="6267041"/>
            <a:ext cx="136037" cy="109391"/>
            <a:chOff x="7862888" y="6692900"/>
            <a:chExt cx="153988" cy="123826"/>
          </a:xfrm>
        </p:grpSpPr>
        <p:sp>
          <p:nvSpPr>
            <p:cNvPr id="141" name="Freeform 451"/>
            <p:cNvSpPr>
              <a:spLocks noEditPoints="1"/>
            </p:cNvSpPr>
            <p:nvPr/>
          </p:nvSpPr>
          <p:spPr bwMode="auto">
            <a:xfrm>
              <a:off x="7862888" y="6692900"/>
              <a:ext cx="153988" cy="38100"/>
            </a:xfrm>
            <a:custGeom>
              <a:avLst/>
              <a:gdLst>
                <a:gd name="T0" fmla="*/ 20 w 97"/>
                <a:gd name="T1" fmla="*/ 15 h 24"/>
                <a:gd name="T2" fmla="*/ 20 w 97"/>
                <a:gd name="T3" fmla="*/ 15 h 24"/>
                <a:gd name="T4" fmla="*/ 23 w 97"/>
                <a:gd name="T5" fmla="*/ 20 h 24"/>
                <a:gd name="T6" fmla="*/ 29 w 97"/>
                <a:gd name="T7" fmla="*/ 24 h 24"/>
                <a:gd name="T8" fmla="*/ 33 w 97"/>
                <a:gd name="T9" fmla="*/ 24 h 24"/>
                <a:gd name="T10" fmla="*/ 40 w 97"/>
                <a:gd name="T11" fmla="*/ 23 h 24"/>
                <a:gd name="T12" fmla="*/ 45 w 97"/>
                <a:gd name="T13" fmla="*/ 15 h 24"/>
                <a:gd name="T14" fmla="*/ 94 w 97"/>
                <a:gd name="T15" fmla="*/ 15 h 24"/>
                <a:gd name="T16" fmla="*/ 97 w 97"/>
                <a:gd name="T17" fmla="*/ 12 h 24"/>
                <a:gd name="T18" fmla="*/ 97 w 97"/>
                <a:gd name="T19" fmla="*/ 11 h 24"/>
                <a:gd name="T20" fmla="*/ 45 w 97"/>
                <a:gd name="T21" fmla="*/ 9 h 24"/>
                <a:gd name="T22" fmla="*/ 43 w 97"/>
                <a:gd name="T23" fmla="*/ 6 h 24"/>
                <a:gd name="T24" fmla="*/ 37 w 97"/>
                <a:gd name="T25" fmla="*/ 0 h 24"/>
                <a:gd name="T26" fmla="*/ 33 w 97"/>
                <a:gd name="T27" fmla="*/ 0 h 24"/>
                <a:gd name="T28" fmla="*/ 25 w 97"/>
                <a:gd name="T29" fmla="*/ 3 h 24"/>
                <a:gd name="T30" fmla="*/ 20 w 97"/>
                <a:gd name="T31" fmla="*/ 9 h 24"/>
                <a:gd name="T32" fmla="*/ 20 w 97"/>
                <a:gd name="T33" fmla="*/ 9 h 24"/>
                <a:gd name="T34" fmla="*/ 5 w 97"/>
                <a:gd name="T35" fmla="*/ 9 h 24"/>
                <a:gd name="T36" fmla="*/ 0 w 97"/>
                <a:gd name="T37" fmla="*/ 12 h 24"/>
                <a:gd name="T38" fmla="*/ 2 w 97"/>
                <a:gd name="T39" fmla="*/ 15 h 24"/>
                <a:gd name="T40" fmla="*/ 5 w 97"/>
                <a:gd name="T41" fmla="*/ 15 h 24"/>
                <a:gd name="T42" fmla="*/ 33 w 97"/>
                <a:gd name="T43" fmla="*/ 6 h 24"/>
                <a:gd name="T44" fmla="*/ 39 w 97"/>
                <a:gd name="T45" fmla="*/ 12 h 24"/>
                <a:gd name="T46" fmla="*/ 39 w 97"/>
                <a:gd name="T47" fmla="*/ 12 h 24"/>
                <a:gd name="T48" fmla="*/ 39 w 97"/>
                <a:gd name="T49" fmla="*/ 14 h 24"/>
                <a:gd name="T50" fmla="*/ 37 w 97"/>
                <a:gd name="T51" fmla="*/ 17 h 24"/>
                <a:gd name="T52" fmla="*/ 33 w 97"/>
                <a:gd name="T53" fmla="*/ 18 h 24"/>
                <a:gd name="T54" fmla="*/ 29 w 97"/>
                <a:gd name="T55" fmla="*/ 17 h 24"/>
                <a:gd name="T56" fmla="*/ 26 w 97"/>
                <a:gd name="T57" fmla="*/ 12 h 24"/>
                <a:gd name="T58" fmla="*/ 28 w 97"/>
                <a:gd name="T59" fmla="*/ 11 h 24"/>
                <a:gd name="T60" fmla="*/ 31 w 97"/>
                <a:gd name="T61" fmla="*/ 7 h 24"/>
                <a:gd name="T62" fmla="*/ 33 w 97"/>
                <a:gd name="T6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24">
                  <a:moveTo>
                    <a:pt x="5" y="15"/>
                  </a:move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3" y="20"/>
                  </a:lnTo>
                  <a:lnTo>
                    <a:pt x="25" y="23"/>
                  </a:lnTo>
                  <a:lnTo>
                    <a:pt x="29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7" y="24"/>
                  </a:lnTo>
                  <a:lnTo>
                    <a:pt x="40" y="23"/>
                  </a:lnTo>
                  <a:lnTo>
                    <a:pt x="43" y="20"/>
                  </a:lnTo>
                  <a:lnTo>
                    <a:pt x="45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6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33" y="6"/>
                  </a:moveTo>
                  <a:lnTo>
                    <a:pt x="33" y="6"/>
                  </a:lnTo>
                  <a:lnTo>
                    <a:pt x="37" y="7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52"/>
            <p:cNvSpPr>
              <a:spLocks noEditPoints="1"/>
            </p:cNvSpPr>
            <p:nvPr/>
          </p:nvSpPr>
          <p:spPr bwMode="auto">
            <a:xfrm>
              <a:off x="7862888" y="6777038"/>
              <a:ext cx="153988" cy="39688"/>
            </a:xfrm>
            <a:custGeom>
              <a:avLst/>
              <a:gdLst>
                <a:gd name="T0" fmla="*/ 45 w 97"/>
                <a:gd name="T1" fmla="*/ 10 h 25"/>
                <a:gd name="T2" fmla="*/ 43 w 97"/>
                <a:gd name="T3" fmla="*/ 7 h 25"/>
                <a:gd name="T4" fmla="*/ 37 w 97"/>
                <a:gd name="T5" fmla="*/ 0 h 25"/>
                <a:gd name="T6" fmla="*/ 33 w 97"/>
                <a:gd name="T7" fmla="*/ 0 h 25"/>
                <a:gd name="T8" fmla="*/ 25 w 97"/>
                <a:gd name="T9" fmla="*/ 4 h 25"/>
                <a:gd name="T10" fmla="*/ 20 w 97"/>
                <a:gd name="T11" fmla="*/ 10 h 25"/>
                <a:gd name="T12" fmla="*/ 20 w 97"/>
                <a:gd name="T13" fmla="*/ 10 h 25"/>
                <a:gd name="T14" fmla="*/ 5 w 97"/>
                <a:gd name="T15" fmla="*/ 10 h 25"/>
                <a:gd name="T16" fmla="*/ 0 w 97"/>
                <a:gd name="T17" fmla="*/ 13 h 25"/>
                <a:gd name="T18" fmla="*/ 2 w 97"/>
                <a:gd name="T19" fmla="*/ 16 h 25"/>
                <a:gd name="T20" fmla="*/ 20 w 97"/>
                <a:gd name="T21" fmla="*/ 16 h 25"/>
                <a:gd name="T22" fmla="*/ 20 w 97"/>
                <a:gd name="T23" fmla="*/ 16 h 25"/>
                <a:gd name="T24" fmla="*/ 23 w 97"/>
                <a:gd name="T25" fmla="*/ 20 h 25"/>
                <a:gd name="T26" fmla="*/ 29 w 97"/>
                <a:gd name="T27" fmla="*/ 25 h 25"/>
                <a:gd name="T28" fmla="*/ 33 w 97"/>
                <a:gd name="T29" fmla="*/ 25 h 25"/>
                <a:gd name="T30" fmla="*/ 40 w 97"/>
                <a:gd name="T31" fmla="*/ 23 h 25"/>
                <a:gd name="T32" fmla="*/ 45 w 97"/>
                <a:gd name="T33" fmla="*/ 16 h 25"/>
                <a:gd name="T34" fmla="*/ 94 w 97"/>
                <a:gd name="T35" fmla="*/ 16 h 25"/>
                <a:gd name="T36" fmla="*/ 97 w 97"/>
                <a:gd name="T37" fmla="*/ 13 h 25"/>
                <a:gd name="T38" fmla="*/ 97 w 97"/>
                <a:gd name="T39" fmla="*/ 11 h 25"/>
                <a:gd name="T40" fmla="*/ 94 w 97"/>
                <a:gd name="T41" fmla="*/ 10 h 25"/>
                <a:gd name="T42" fmla="*/ 39 w 97"/>
                <a:gd name="T43" fmla="*/ 14 h 25"/>
                <a:gd name="T44" fmla="*/ 33 w 97"/>
                <a:gd name="T45" fmla="*/ 19 h 25"/>
                <a:gd name="T46" fmla="*/ 31 w 97"/>
                <a:gd name="T47" fmla="*/ 19 h 25"/>
                <a:gd name="T48" fmla="*/ 28 w 97"/>
                <a:gd name="T49" fmla="*/ 16 h 25"/>
                <a:gd name="T50" fmla="*/ 26 w 97"/>
                <a:gd name="T51" fmla="*/ 13 h 25"/>
                <a:gd name="T52" fmla="*/ 29 w 97"/>
                <a:gd name="T53" fmla="*/ 8 h 25"/>
                <a:gd name="T54" fmla="*/ 33 w 97"/>
                <a:gd name="T55" fmla="*/ 7 h 25"/>
                <a:gd name="T56" fmla="*/ 37 w 97"/>
                <a:gd name="T57" fmla="*/ 8 h 25"/>
                <a:gd name="T58" fmla="*/ 39 w 97"/>
                <a:gd name="T59" fmla="*/ 13 h 25"/>
                <a:gd name="T60" fmla="*/ 39 w 97"/>
                <a:gd name="T61" fmla="*/ 13 h 25"/>
                <a:gd name="T62" fmla="*/ 39 w 97"/>
                <a:gd name="T6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25">
                  <a:moveTo>
                    <a:pt x="94" y="10"/>
                  </a:moveTo>
                  <a:lnTo>
                    <a:pt x="45" y="10"/>
                  </a:lnTo>
                  <a:lnTo>
                    <a:pt x="45" y="10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23" y="7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3" y="20"/>
                  </a:lnTo>
                  <a:lnTo>
                    <a:pt x="25" y="23"/>
                  </a:lnTo>
                  <a:lnTo>
                    <a:pt x="29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3" y="20"/>
                  </a:lnTo>
                  <a:lnTo>
                    <a:pt x="45" y="16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7" y="16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1"/>
                  </a:lnTo>
                  <a:lnTo>
                    <a:pt x="94" y="10"/>
                  </a:lnTo>
                  <a:lnTo>
                    <a:pt x="94" y="10"/>
                  </a:lnTo>
                  <a:close/>
                  <a:moveTo>
                    <a:pt x="39" y="14"/>
                  </a:moveTo>
                  <a:lnTo>
                    <a:pt x="39" y="14"/>
                  </a:lnTo>
                  <a:lnTo>
                    <a:pt x="37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29" y="17"/>
                  </a:lnTo>
                  <a:lnTo>
                    <a:pt x="28" y="16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7" y="8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53"/>
            <p:cNvSpPr>
              <a:spLocks noEditPoints="1"/>
            </p:cNvSpPr>
            <p:nvPr/>
          </p:nvSpPr>
          <p:spPr bwMode="auto">
            <a:xfrm>
              <a:off x="7862888" y="6734175"/>
              <a:ext cx="153988" cy="41275"/>
            </a:xfrm>
            <a:custGeom>
              <a:avLst/>
              <a:gdLst>
                <a:gd name="T0" fmla="*/ 79 w 97"/>
                <a:gd name="T1" fmla="*/ 11 h 26"/>
                <a:gd name="T2" fmla="*/ 77 w 97"/>
                <a:gd name="T3" fmla="*/ 6 h 26"/>
                <a:gd name="T4" fmla="*/ 71 w 97"/>
                <a:gd name="T5" fmla="*/ 1 h 26"/>
                <a:gd name="T6" fmla="*/ 66 w 97"/>
                <a:gd name="T7" fmla="*/ 0 h 26"/>
                <a:gd name="T8" fmla="*/ 59 w 97"/>
                <a:gd name="T9" fmla="*/ 3 h 26"/>
                <a:gd name="T10" fmla="*/ 54 w 97"/>
                <a:gd name="T11" fmla="*/ 11 h 26"/>
                <a:gd name="T12" fmla="*/ 54 w 97"/>
                <a:gd name="T13" fmla="*/ 11 h 26"/>
                <a:gd name="T14" fmla="*/ 5 w 97"/>
                <a:gd name="T15" fmla="*/ 11 h 26"/>
                <a:gd name="T16" fmla="*/ 0 w 97"/>
                <a:gd name="T17" fmla="*/ 14 h 26"/>
                <a:gd name="T18" fmla="*/ 2 w 97"/>
                <a:gd name="T19" fmla="*/ 15 h 26"/>
                <a:gd name="T20" fmla="*/ 54 w 97"/>
                <a:gd name="T21" fmla="*/ 17 h 26"/>
                <a:gd name="T22" fmla="*/ 54 w 97"/>
                <a:gd name="T23" fmla="*/ 17 h 26"/>
                <a:gd name="T24" fmla="*/ 56 w 97"/>
                <a:gd name="T25" fmla="*/ 20 h 26"/>
                <a:gd name="T26" fmla="*/ 62 w 97"/>
                <a:gd name="T27" fmla="*/ 24 h 26"/>
                <a:gd name="T28" fmla="*/ 66 w 97"/>
                <a:gd name="T29" fmla="*/ 26 h 26"/>
                <a:gd name="T30" fmla="*/ 74 w 97"/>
                <a:gd name="T31" fmla="*/ 23 h 26"/>
                <a:gd name="T32" fmla="*/ 79 w 97"/>
                <a:gd name="T33" fmla="*/ 17 h 26"/>
                <a:gd name="T34" fmla="*/ 94 w 97"/>
                <a:gd name="T35" fmla="*/ 17 h 26"/>
                <a:gd name="T36" fmla="*/ 97 w 97"/>
                <a:gd name="T37" fmla="*/ 14 h 26"/>
                <a:gd name="T38" fmla="*/ 97 w 97"/>
                <a:gd name="T39" fmla="*/ 11 h 26"/>
                <a:gd name="T40" fmla="*/ 94 w 97"/>
                <a:gd name="T41" fmla="*/ 11 h 26"/>
                <a:gd name="T42" fmla="*/ 72 w 97"/>
                <a:gd name="T43" fmla="*/ 14 h 26"/>
                <a:gd name="T44" fmla="*/ 66 w 97"/>
                <a:gd name="T45" fmla="*/ 20 h 26"/>
                <a:gd name="T46" fmla="*/ 63 w 97"/>
                <a:gd name="T47" fmla="*/ 18 h 26"/>
                <a:gd name="T48" fmla="*/ 60 w 97"/>
                <a:gd name="T49" fmla="*/ 15 h 26"/>
                <a:gd name="T50" fmla="*/ 60 w 97"/>
                <a:gd name="T51" fmla="*/ 14 h 26"/>
                <a:gd name="T52" fmla="*/ 62 w 97"/>
                <a:gd name="T53" fmla="*/ 9 h 26"/>
                <a:gd name="T54" fmla="*/ 66 w 97"/>
                <a:gd name="T55" fmla="*/ 8 h 26"/>
                <a:gd name="T56" fmla="*/ 69 w 97"/>
                <a:gd name="T57" fmla="*/ 9 h 26"/>
                <a:gd name="T58" fmla="*/ 72 w 97"/>
                <a:gd name="T59" fmla="*/ 12 h 26"/>
                <a:gd name="T60" fmla="*/ 72 w 97"/>
                <a:gd name="T61" fmla="*/ 14 h 26"/>
                <a:gd name="T62" fmla="*/ 72 w 97"/>
                <a:gd name="T6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26">
                  <a:moveTo>
                    <a:pt x="94" y="11"/>
                  </a:moveTo>
                  <a:lnTo>
                    <a:pt x="79" y="11"/>
                  </a:lnTo>
                  <a:lnTo>
                    <a:pt x="79" y="11"/>
                  </a:lnTo>
                  <a:lnTo>
                    <a:pt x="77" y="6"/>
                  </a:lnTo>
                  <a:lnTo>
                    <a:pt x="74" y="3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1"/>
                  </a:lnTo>
                  <a:lnTo>
                    <a:pt x="59" y="3"/>
                  </a:lnTo>
                  <a:lnTo>
                    <a:pt x="56" y="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62" y="2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1" y="24"/>
                  </a:lnTo>
                  <a:lnTo>
                    <a:pt x="74" y="23"/>
                  </a:lnTo>
                  <a:lnTo>
                    <a:pt x="77" y="20"/>
                  </a:lnTo>
                  <a:lnTo>
                    <a:pt x="79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7" y="15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1"/>
                  </a:lnTo>
                  <a:lnTo>
                    <a:pt x="94" y="11"/>
                  </a:lnTo>
                  <a:lnTo>
                    <a:pt x="94" y="11"/>
                  </a:lnTo>
                  <a:close/>
                  <a:moveTo>
                    <a:pt x="72" y="14"/>
                  </a:moveTo>
                  <a:lnTo>
                    <a:pt x="72" y="14"/>
                  </a:lnTo>
                  <a:lnTo>
                    <a:pt x="69" y="18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18"/>
                  </a:lnTo>
                  <a:lnTo>
                    <a:pt x="62" y="17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1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9" y="9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 userDrawn="1"/>
        </p:nvGrpSpPr>
        <p:grpSpPr>
          <a:xfrm>
            <a:off x="6609762" y="6250212"/>
            <a:ext cx="110793" cy="141646"/>
            <a:chOff x="7264401" y="6673850"/>
            <a:chExt cx="125413" cy="160338"/>
          </a:xfrm>
        </p:grpSpPr>
        <p:sp>
          <p:nvSpPr>
            <p:cNvPr id="145" name="Freeform 454"/>
            <p:cNvSpPr>
              <a:spLocks noEditPoints="1"/>
            </p:cNvSpPr>
            <p:nvPr/>
          </p:nvSpPr>
          <p:spPr bwMode="auto">
            <a:xfrm>
              <a:off x="7264401" y="6673850"/>
              <a:ext cx="125413" cy="160338"/>
            </a:xfrm>
            <a:custGeom>
              <a:avLst/>
              <a:gdLst>
                <a:gd name="T0" fmla="*/ 79 w 79"/>
                <a:gd name="T1" fmla="*/ 19 h 101"/>
                <a:gd name="T2" fmla="*/ 60 w 79"/>
                <a:gd name="T3" fmla="*/ 0 h 101"/>
                <a:gd name="T4" fmla="*/ 60 w 79"/>
                <a:gd name="T5" fmla="*/ 0 h 101"/>
                <a:gd name="T6" fmla="*/ 57 w 79"/>
                <a:gd name="T7" fmla="*/ 0 h 101"/>
                <a:gd name="T8" fmla="*/ 57 w 79"/>
                <a:gd name="T9" fmla="*/ 0 h 101"/>
                <a:gd name="T10" fmla="*/ 57 w 79"/>
                <a:gd name="T11" fmla="*/ 0 h 101"/>
                <a:gd name="T12" fmla="*/ 57 w 79"/>
                <a:gd name="T13" fmla="*/ 0 h 101"/>
                <a:gd name="T14" fmla="*/ 57 w 79"/>
                <a:gd name="T15" fmla="*/ 0 h 101"/>
                <a:gd name="T16" fmla="*/ 5 w 79"/>
                <a:gd name="T17" fmla="*/ 0 h 101"/>
                <a:gd name="T18" fmla="*/ 5 w 79"/>
                <a:gd name="T19" fmla="*/ 0 h 101"/>
                <a:gd name="T20" fmla="*/ 2 w 79"/>
                <a:gd name="T21" fmla="*/ 1 h 101"/>
                <a:gd name="T22" fmla="*/ 0 w 79"/>
                <a:gd name="T23" fmla="*/ 3 h 101"/>
                <a:gd name="T24" fmla="*/ 0 w 79"/>
                <a:gd name="T25" fmla="*/ 96 h 101"/>
                <a:gd name="T26" fmla="*/ 0 w 79"/>
                <a:gd name="T27" fmla="*/ 96 h 101"/>
                <a:gd name="T28" fmla="*/ 2 w 79"/>
                <a:gd name="T29" fmla="*/ 99 h 101"/>
                <a:gd name="T30" fmla="*/ 5 w 79"/>
                <a:gd name="T31" fmla="*/ 101 h 101"/>
                <a:gd name="T32" fmla="*/ 63 w 79"/>
                <a:gd name="T33" fmla="*/ 101 h 101"/>
                <a:gd name="T34" fmla="*/ 63 w 79"/>
                <a:gd name="T35" fmla="*/ 101 h 101"/>
                <a:gd name="T36" fmla="*/ 65 w 79"/>
                <a:gd name="T37" fmla="*/ 99 h 101"/>
                <a:gd name="T38" fmla="*/ 65 w 79"/>
                <a:gd name="T39" fmla="*/ 99 h 101"/>
                <a:gd name="T40" fmla="*/ 65 w 79"/>
                <a:gd name="T41" fmla="*/ 101 h 101"/>
                <a:gd name="T42" fmla="*/ 75 w 79"/>
                <a:gd name="T43" fmla="*/ 101 h 101"/>
                <a:gd name="T44" fmla="*/ 75 w 79"/>
                <a:gd name="T45" fmla="*/ 101 h 101"/>
                <a:gd name="T46" fmla="*/ 79 w 79"/>
                <a:gd name="T47" fmla="*/ 99 h 101"/>
                <a:gd name="T48" fmla="*/ 79 w 79"/>
                <a:gd name="T49" fmla="*/ 96 h 101"/>
                <a:gd name="T50" fmla="*/ 79 w 79"/>
                <a:gd name="T51" fmla="*/ 23 h 101"/>
                <a:gd name="T52" fmla="*/ 79 w 79"/>
                <a:gd name="T53" fmla="*/ 23 h 101"/>
                <a:gd name="T54" fmla="*/ 79 w 79"/>
                <a:gd name="T55" fmla="*/ 23 h 101"/>
                <a:gd name="T56" fmla="*/ 79 w 79"/>
                <a:gd name="T57" fmla="*/ 23 h 101"/>
                <a:gd name="T58" fmla="*/ 79 w 79"/>
                <a:gd name="T59" fmla="*/ 23 h 101"/>
                <a:gd name="T60" fmla="*/ 79 w 79"/>
                <a:gd name="T61" fmla="*/ 23 h 101"/>
                <a:gd name="T62" fmla="*/ 79 w 79"/>
                <a:gd name="T63" fmla="*/ 19 h 101"/>
                <a:gd name="T64" fmla="*/ 79 w 79"/>
                <a:gd name="T65" fmla="*/ 19 h 101"/>
                <a:gd name="T66" fmla="*/ 60 w 79"/>
                <a:gd name="T67" fmla="*/ 7 h 101"/>
                <a:gd name="T68" fmla="*/ 71 w 79"/>
                <a:gd name="T69" fmla="*/ 19 h 101"/>
                <a:gd name="T70" fmla="*/ 60 w 79"/>
                <a:gd name="T71" fmla="*/ 19 h 101"/>
                <a:gd name="T72" fmla="*/ 60 w 79"/>
                <a:gd name="T73" fmla="*/ 7 h 101"/>
                <a:gd name="T74" fmla="*/ 74 w 79"/>
                <a:gd name="T75" fmla="*/ 95 h 101"/>
                <a:gd name="T76" fmla="*/ 65 w 79"/>
                <a:gd name="T77" fmla="*/ 95 h 101"/>
                <a:gd name="T78" fmla="*/ 65 w 79"/>
                <a:gd name="T79" fmla="*/ 95 h 101"/>
                <a:gd name="T80" fmla="*/ 65 w 79"/>
                <a:gd name="T81" fmla="*/ 95 h 101"/>
                <a:gd name="T82" fmla="*/ 65 w 79"/>
                <a:gd name="T83" fmla="*/ 95 h 101"/>
                <a:gd name="T84" fmla="*/ 63 w 79"/>
                <a:gd name="T85" fmla="*/ 95 h 101"/>
                <a:gd name="T86" fmla="*/ 5 w 79"/>
                <a:gd name="T87" fmla="*/ 95 h 101"/>
                <a:gd name="T88" fmla="*/ 5 w 79"/>
                <a:gd name="T89" fmla="*/ 4 h 101"/>
                <a:gd name="T90" fmla="*/ 56 w 79"/>
                <a:gd name="T91" fmla="*/ 4 h 101"/>
                <a:gd name="T92" fmla="*/ 56 w 79"/>
                <a:gd name="T93" fmla="*/ 21 h 101"/>
                <a:gd name="T94" fmla="*/ 56 w 79"/>
                <a:gd name="T95" fmla="*/ 21 h 101"/>
                <a:gd name="T96" fmla="*/ 57 w 79"/>
                <a:gd name="T97" fmla="*/ 23 h 101"/>
                <a:gd name="T98" fmla="*/ 59 w 79"/>
                <a:gd name="T99" fmla="*/ 24 h 101"/>
                <a:gd name="T100" fmla="*/ 74 w 79"/>
                <a:gd name="T101" fmla="*/ 24 h 101"/>
                <a:gd name="T102" fmla="*/ 74 w 79"/>
                <a:gd name="T103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" h="101">
                  <a:moveTo>
                    <a:pt x="79" y="19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9"/>
                  </a:lnTo>
                  <a:lnTo>
                    <a:pt x="5" y="101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9" y="99"/>
                  </a:lnTo>
                  <a:lnTo>
                    <a:pt x="79" y="96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19"/>
                  </a:lnTo>
                  <a:lnTo>
                    <a:pt x="79" y="19"/>
                  </a:lnTo>
                  <a:close/>
                  <a:moveTo>
                    <a:pt x="60" y="7"/>
                  </a:moveTo>
                  <a:lnTo>
                    <a:pt x="71" y="19"/>
                  </a:lnTo>
                  <a:lnTo>
                    <a:pt x="60" y="19"/>
                  </a:lnTo>
                  <a:lnTo>
                    <a:pt x="60" y="7"/>
                  </a:lnTo>
                  <a:close/>
                  <a:moveTo>
                    <a:pt x="74" y="95"/>
                  </a:moveTo>
                  <a:lnTo>
                    <a:pt x="65" y="95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5" y="95"/>
                  </a:lnTo>
                  <a:lnTo>
                    <a:pt x="5" y="4"/>
                  </a:lnTo>
                  <a:lnTo>
                    <a:pt x="56" y="4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9" y="24"/>
                  </a:lnTo>
                  <a:lnTo>
                    <a:pt x="74" y="24"/>
                  </a:lnTo>
                  <a:lnTo>
                    <a:pt x="74" y="9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55"/>
            <p:cNvSpPr>
              <a:spLocks/>
            </p:cNvSpPr>
            <p:nvPr/>
          </p:nvSpPr>
          <p:spPr bwMode="auto">
            <a:xfrm>
              <a:off x="7285038" y="6780213"/>
              <a:ext cx="84138" cy="9525"/>
            </a:xfrm>
            <a:custGeom>
              <a:avLst/>
              <a:gdLst>
                <a:gd name="T0" fmla="*/ 52 w 53"/>
                <a:gd name="T1" fmla="*/ 0 h 6"/>
                <a:gd name="T2" fmla="*/ 3 w 53"/>
                <a:gd name="T3" fmla="*/ 0 h 6"/>
                <a:gd name="T4" fmla="*/ 3 w 53"/>
                <a:gd name="T5" fmla="*/ 0 h 6"/>
                <a:gd name="T6" fmla="*/ 1 w 53"/>
                <a:gd name="T7" fmla="*/ 2 h 6"/>
                <a:gd name="T8" fmla="*/ 0 w 53"/>
                <a:gd name="T9" fmla="*/ 3 h 6"/>
                <a:gd name="T10" fmla="*/ 0 w 53"/>
                <a:gd name="T11" fmla="*/ 3 h 6"/>
                <a:gd name="T12" fmla="*/ 1 w 53"/>
                <a:gd name="T13" fmla="*/ 5 h 6"/>
                <a:gd name="T14" fmla="*/ 3 w 53"/>
                <a:gd name="T15" fmla="*/ 6 h 6"/>
                <a:gd name="T16" fmla="*/ 52 w 53"/>
                <a:gd name="T17" fmla="*/ 6 h 6"/>
                <a:gd name="T18" fmla="*/ 52 w 53"/>
                <a:gd name="T19" fmla="*/ 6 h 6"/>
                <a:gd name="T20" fmla="*/ 53 w 53"/>
                <a:gd name="T21" fmla="*/ 5 h 6"/>
                <a:gd name="T22" fmla="*/ 53 w 53"/>
                <a:gd name="T23" fmla="*/ 3 h 6"/>
                <a:gd name="T24" fmla="*/ 53 w 53"/>
                <a:gd name="T25" fmla="*/ 3 h 6"/>
                <a:gd name="T26" fmla="*/ 53 w 53"/>
                <a:gd name="T27" fmla="*/ 2 h 6"/>
                <a:gd name="T28" fmla="*/ 52 w 53"/>
                <a:gd name="T29" fmla="*/ 0 h 6"/>
                <a:gd name="T30" fmla="*/ 52 w 53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6">
                  <a:moveTo>
                    <a:pt x="5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56"/>
            <p:cNvSpPr>
              <a:spLocks/>
            </p:cNvSpPr>
            <p:nvPr/>
          </p:nvSpPr>
          <p:spPr bwMode="auto">
            <a:xfrm>
              <a:off x="7285038" y="6756400"/>
              <a:ext cx="84138" cy="6350"/>
            </a:xfrm>
            <a:custGeom>
              <a:avLst/>
              <a:gdLst>
                <a:gd name="T0" fmla="*/ 52 w 53"/>
                <a:gd name="T1" fmla="*/ 0 h 4"/>
                <a:gd name="T2" fmla="*/ 3 w 53"/>
                <a:gd name="T3" fmla="*/ 0 h 4"/>
                <a:gd name="T4" fmla="*/ 3 w 53"/>
                <a:gd name="T5" fmla="*/ 0 h 4"/>
                <a:gd name="T6" fmla="*/ 1 w 53"/>
                <a:gd name="T7" fmla="*/ 0 h 4"/>
                <a:gd name="T8" fmla="*/ 0 w 53"/>
                <a:gd name="T9" fmla="*/ 1 h 4"/>
                <a:gd name="T10" fmla="*/ 0 w 53"/>
                <a:gd name="T11" fmla="*/ 1 h 4"/>
                <a:gd name="T12" fmla="*/ 1 w 53"/>
                <a:gd name="T13" fmla="*/ 3 h 4"/>
                <a:gd name="T14" fmla="*/ 3 w 53"/>
                <a:gd name="T15" fmla="*/ 4 h 4"/>
                <a:gd name="T16" fmla="*/ 52 w 53"/>
                <a:gd name="T17" fmla="*/ 4 h 4"/>
                <a:gd name="T18" fmla="*/ 52 w 53"/>
                <a:gd name="T19" fmla="*/ 4 h 4"/>
                <a:gd name="T20" fmla="*/ 53 w 53"/>
                <a:gd name="T21" fmla="*/ 3 h 4"/>
                <a:gd name="T22" fmla="*/ 53 w 53"/>
                <a:gd name="T23" fmla="*/ 1 h 4"/>
                <a:gd name="T24" fmla="*/ 53 w 53"/>
                <a:gd name="T25" fmla="*/ 1 h 4"/>
                <a:gd name="T26" fmla="*/ 53 w 53"/>
                <a:gd name="T27" fmla="*/ 0 h 4"/>
                <a:gd name="T28" fmla="*/ 52 w 53"/>
                <a:gd name="T29" fmla="*/ 0 h 4"/>
                <a:gd name="T30" fmla="*/ 52 w 53"/>
                <a:gd name="T3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4">
                  <a:moveTo>
                    <a:pt x="5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3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57"/>
            <p:cNvSpPr>
              <a:spLocks/>
            </p:cNvSpPr>
            <p:nvPr/>
          </p:nvSpPr>
          <p:spPr bwMode="auto">
            <a:xfrm>
              <a:off x="7285038" y="6729413"/>
              <a:ext cx="84138" cy="6350"/>
            </a:xfrm>
            <a:custGeom>
              <a:avLst/>
              <a:gdLst>
                <a:gd name="T0" fmla="*/ 0 w 53"/>
                <a:gd name="T1" fmla="*/ 3 h 4"/>
                <a:gd name="T2" fmla="*/ 0 w 53"/>
                <a:gd name="T3" fmla="*/ 3 h 4"/>
                <a:gd name="T4" fmla="*/ 1 w 53"/>
                <a:gd name="T5" fmla="*/ 4 h 4"/>
                <a:gd name="T6" fmla="*/ 3 w 53"/>
                <a:gd name="T7" fmla="*/ 4 h 4"/>
                <a:gd name="T8" fmla="*/ 52 w 53"/>
                <a:gd name="T9" fmla="*/ 4 h 4"/>
                <a:gd name="T10" fmla="*/ 52 w 53"/>
                <a:gd name="T11" fmla="*/ 4 h 4"/>
                <a:gd name="T12" fmla="*/ 53 w 53"/>
                <a:gd name="T13" fmla="*/ 4 h 4"/>
                <a:gd name="T14" fmla="*/ 53 w 53"/>
                <a:gd name="T15" fmla="*/ 3 h 4"/>
                <a:gd name="T16" fmla="*/ 53 w 53"/>
                <a:gd name="T17" fmla="*/ 3 h 4"/>
                <a:gd name="T18" fmla="*/ 53 w 53"/>
                <a:gd name="T19" fmla="*/ 1 h 4"/>
                <a:gd name="T20" fmla="*/ 52 w 53"/>
                <a:gd name="T21" fmla="*/ 0 h 4"/>
                <a:gd name="T22" fmla="*/ 3 w 53"/>
                <a:gd name="T23" fmla="*/ 0 h 4"/>
                <a:gd name="T24" fmla="*/ 3 w 53"/>
                <a:gd name="T25" fmla="*/ 0 h 4"/>
                <a:gd name="T26" fmla="*/ 1 w 53"/>
                <a:gd name="T27" fmla="*/ 1 h 4"/>
                <a:gd name="T28" fmla="*/ 0 w 53"/>
                <a:gd name="T29" fmla="*/ 3 h 4"/>
                <a:gd name="T30" fmla="*/ 0 w 53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 userDrawn="1"/>
        </p:nvGrpSpPr>
        <p:grpSpPr>
          <a:xfrm>
            <a:off x="7437199" y="6227773"/>
            <a:ext cx="115000" cy="169695"/>
            <a:chOff x="8201026" y="6648450"/>
            <a:chExt cx="130175" cy="192088"/>
          </a:xfrm>
        </p:grpSpPr>
        <p:sp>
          <p:nvSpPr>
            <p:cNvPr id="150" name="Freeform 458"/>
            <p:cNvSpPr>
              <a:spLocks noEditPoints="1"/>
            </p:cNvSpPr>
            <p:nvPr/>
          </p:nvSpPr>
          <p:spPr bwMode="auto">
            <a:xfrm>
              <a:off x="8235951" y="6680200"/>
              <a:ext cx="60325" cy="60325"/>
            </a:xfrm>
            <a:custGeom>
              <a:avLst/>
              <a:gdLst>
                <a:gd name="T0" fmla="*/ 18 w 38"/>
                <a:gd name="T1" fmla="*/ 0 h 38"/>
                <a:gd name="T2" fmla="*/ 18 w 38"/>
                <a:gd name="T3" fmla="*/ 0 h 38"/>
                <a:gd name="T4" fmla="*/ 12 w 38"/>
                <a:gd name="T5" fmla="*/ 2 h 38"/>
                <a:gd name="T6" fmla="*/ 6 w 38"/>
                <a:gd name="T7" fmla="*/ 6 h 38"/>
                <a:gd name="T8" fmla="*/ 1 w 38"/>
                <a:gd name="T9" fmla="*/ 12 h 38"/>
                <a:gd name="T10" fmla="*/ 0 w 38"/>
                <a:gd name="T11" fmla="*/ 19 h 38"/>
                <a:gd name="T12" fmla="*/ 0 w 38"/>
                <a:gd name="T13" fmla="*/ 19 h 38"/>
                <a:gd name="T14" fmla="*/ 1 w 38"/>
                <a:gd name="T15" fmla="*/ 26 h 38"/>
                <a:gd name="T16" fmla="*/ 6 w 38"/>
                <a:gd name="T17" fmla="*/ 32 h 38"/>
                <a:gd name="T18" fmla="*/ 12 w 38"/>
                <a:gd name="T19" fmla="*/ 37 h 38"/>
                <a:gd name="T20" fmla="*/ 18 w 38"/>
                <a:gd name="T21" fmla="*/ 38 h 38"/>
                <a:gd name="T22" fmla="*/ 18 w 38"/>
                <a:gd name="T23" fmla="*/ 38 h 38"/>
                <a:gd name="T24" fmla="*/ 26 w 38"/>
                <a:gd name="T25" fmla="*/ 37 h 38"/>
                <a:gd name="T26" fmla="*/ 32 w 38"/>
                <a:gd name="T27" fmla="*/ 32 h 38"/>
                <a:gd name="T28" fmla="*/ 37 w 38"/>
                <a:gd name="T29" fmla="*/ 26 h 38"/>
                <a:gd name="T30" fmla="*/ 38 w 38"/>
                <a:gd name="T31" fmla="*/ 19 h 38"/>
                <a:gd name="T32" fmla="*/ 38 w 38"/>
                <a:gd name="T33" fmla="*/ 19 h 38"/>
                <a:gd name="T34" fmla="*/ 37 w 38"/>
                <a:gd name="T35" fmla="*/ 12 h 38"/>
                <a:gd name="T36" fmla="*/ 32 w 38"/>
                <a:gd name="T37" fmla="*/ 6 h 38"/>
                <a:gd name="T38" fmla="*/ 26 w 38"/>
                <a:gd name="T39" fmla="*/ 2 h 38"/>
                <a:gd name="T40" fmla="*/ 18 w 38"/>
                <a:gd name="T41" fmla="*/ 0 h 38"/>
                <a:gd name="T42" fmla="*/ 18 w 38"/>
                <a:gd name="T43" fmla="*/ 0 h 38"/>
                <a:gd name="T44" fmla="*/ 18 w 38"/>
                <a:gd name="T45" fmla="*/ 31 h 38"/>
                <a:gd name="T46" fmla="*/ 18 w 38"/>
                <a:gd name="T47" fmla="*/ 31 h 38"/>
                <a:gd name="T48" fmla="*/ 14 w 38"/>
                <a:gd name="T49" fmla="*/ 31 h 38"/>
                <a:gd name="T50" fmla="*/ 11 w 38"/>
                <a:gd name="T51" fmla="*/ 28 h 38"/>
                <a:gd name="T52" fmla="*/ 7 w 38"/>
                <a:gd name="T53" fmla="*/ 25 h 38"/>
                <a:gd name="T54" fmla="*/ 6 w 38"/>
                <a:gd name="T55" fmla="*/ 19 h 38"/>
                <a:gd name="T56" fmla="*/ 6 w 38"/>
                <a:gd name="T57" fmla="*/ 19 h 38"/>
                <a:gd name="T58" fmla="*/ 7 w 38"/>
                <a:gd name="T59" fmla="*/ 14 h 38"/>
                <a:gd name="T60" fmla="*/ 11 w 38"/>
                <a:gd name="T61" fmla="*/ 11 h 38"/>
                <a:gd name="T62" fmla="*/ 14 w 38"/>
                <a:gd name="T63" fmla="*/ 8 h 38"/>
                <a:gd name="T64" fmla="*/ 18 w 38"/>
                <a:gd name="T65" fmla="*/ 8 h 38"/>
                <a:gd name="T66" fmla="*/ 18 w 38"/>
                <a:gd name="T67" fmla="*/ 8 h 38"/>
                <a:gd name="T68" fmla="*/ 24 w 38"/>
                <a:gd name="T69" fmla="*/ 8 h 38"/>
                <a:gd name="T70" fmla="*/ 27 w 38"/>
                <a:gd name="T71" fmla="*/ 11 h 38"/>
                <a:gd name="T72" fmla="*/ 30 w 38"/>
                <a:gd name="T73" fmla="*/ 14 h 38"/>
                <a:gd name="T74" fmla="*/ 32 w 38"/>
                <a:gd name="T75" fmla="*/ 19 h 38"/>
                <a:gd name="T76" fmla="*/ 32 w 38"/>
                <a:gd name="T77" fmla="*/ 19 h 38"/>
                <a:gd name="T78" fmla="*/ 30 w 38"/>
                <a:gd name="T79" fmla="*/ 25 h 38"/>
                <a:gd name="T80" fmla="*/ 27 w 38"/>
                <a:gd name="T81" fmla="*/ 28 h 38"/>
                <a:gd name="T82" fmla="*/ 24 w 38"/>
                <a:gd name="T83" fmla="*/ 31 h 38"/>
                <a:gd name="T84" fmla="*/ 18 w 38"/>
                <a:gd name="T85" fmla="*/ 31 h 38"/>
                <a:gd name="T86" fmla="*/ 18 w 38"/>
                <a:gd name="T87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2"/>
                  </a:lnTo>
                  <a:lnTo>
                    <a:pt x="12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37"/>
                  </a:lnTo>
                  <a:lnTo>
                    <a:pt x="32" y="32"/>
                  </a:lnTo>
                  <a:lnTo>
                    <a:pt x="37" y="26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12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31"/>
                  </a:moveTo>
                  <a:lnTo>
                    <a:pt x="18" y="31"/>
                  </a:lnTo>
                  <a:lnTo>
                    <a:pt x="14" y="31"/>
                  </a:lnTo>
                  <a:lnTo>
                    <a:pt x="11" y="28"/>
                  </a:lnTo>
                  <a:lnTo>
                    <a:pt x="7" y="25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4"/>
                  </a:lnTo>
                  <a:lnTo>
                    <a:pt x="11" y="11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7" y="11"/>
                  </a:lnTo>
                  <a:lnTo>
                    <a:pt x="30" y="14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18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59"/>
            <p:cNvSpPr>
              <a:spLocks noEditPoints="1"/>
            </p:cNvSpPr>
            <p:nvPr/>
          </p:nvSpPr>
          <p:spPr bwMode="auto">
            <a:xfrm>
              <a:off x="8201026" y="6648450"/>
              <a:ext cx="130175" cy="192088"/>
            </a:xfrm>
            <a:custGeom>
              <a:avLst/>
              <a:gdLst>
                <a:gd name="T0" fmla="*/ 40 w 82"/>
                <a:gd name="T1" fmla="*/ 0 h 121"/>
                <a:gd name="T2" fmla="*/ 25 w 82"/>
                <a:gd name="T3" fmla="*/ 3 h 121"/>
                <a:gd name="T4" fmla="*/ 13 w 82"/>
                <a:gd name="T5" fmla="*/ 13 h 121"/>
                <a:gd name="T6" fmla="*/ 3 w 82"/>
                <a:gd name="T7" fmla="*/ 25 h 121"/>
                <a:gd name="T8" fmla="*/ 0 w 82"/>
                <a:gd name="T9" fmla="*/ 39 h 121"/>
                <a:gd name="T10" fmla="*/ 2 w 82"/>
                <a:gd name="T11" fmla="*/ 48 h 121"/>
                <a:gd name="T12" fmla="*/ 8 w 82"/>
                <a:gd name="T13" fmla="*/ 63 h 121"/>
                <a:gd name="T14" fmla="*/ 16 w 82"/>
                <a:gd name="T15" fmla="*/ 69 h 121"/>
                <a:gd name="T16" fmla="*/ 40 w 82"/>
                <a:gd name="T17" fmla="*/ 103 h 121"/>
                <a:gd name="T18" fmla="*/ 65 w 82"/>
                <a:gd name="T19" fmla="*/ 71 h 121"/>
                <a:gd name="T20" fmla="*/ 66 w 82"/>
                <a:gd name="T21" fmla="*/ 71 h 121"/>
                <a:gd name="T22" fmla="*/ 77 w 82"/>
                <a:gd name="T23" fmla="*/ 57 h 121"/>
                <a:gd name="T24" fmla="*/ 82 w 82"/>
                <a:gd name="T25" fmla="*/ 39 h 121"/>
                <a:gd name="T26" fmla="*/ 80 w 82"/>
                <a:gd name="T27" fmla="*/ 31 h 121"/>
                <a:gd name="T28" fmla="*/ 74 w 82"/>
                <a:gd name="T29" fmla="*/ 17 h 121"/>
                <a:gd name="T30" fmla="*/ 63 w 82"/>
                <a:gd name="T31" fmla="*/ 6 h 121"/>
                <a:gd name="T32" fmla="*/ 49 w 82"/>
                <a:gd name="T33" fmla="*/ 2 h 121"/>
                <a:gd name="T34" fmla="*/ 40 w 82"/>
                <a:gd name="T35" fmla="*/ 0 h 121"/>
                <a:gd name="T36" fmla="*/ 40 w 82"/>
                <a:gd name="T37" fmla="*/ 95 h 121"/>
                <a:gd name="T38" fmla="*/ 22 w 82"/>
                <a:gd name="T39" fmla="*/ 74 h 121"/>
                <a:gd name="T40" fmla="*/ 25 w 82"/>
                <a:gd name="T41" fmla="*/ 75 h 121"/>
                <a:gd name="T42" fmla="*/ 40 w 82"/>
                <a:gd name="T43" fmla="*/ 78 h 121"/>
                <a:gd name="T44" fmla="*/ 56 w 82"/>
                <a:gd name="T45" fmla="*/ 75 h 121"/>
                <a:gd name="T46" fmla="*/ 59 w 82"/>
                <a:gd name="T47" fmla="*/ 107 h 121"/>
                <a:gd name="T48" fmla="*/ 40 w 82"/>
                <a:gd name="T49" fmla="*/ 72 h 121"/>
                <a:gd name="T50" fmla="*/ 28 w 82"/>
                <a:gd name="T51" fmla="*/ 69 h 121"/>
                <a:gd name="T52" fmla="*/ 17 w 82"/>
                <a:gd name="T53" fmla="*/ 62 h 121"/>
                <a:gd name="T54" fmla="*/ 10 w 82"/>
                <a:gd name="T55" fmla="*/ 52 h 121"/>
                <a:gd name="T56" fmla="*/ 7 w 82"/>
                <a:gd name="T57" fmla="*/ 39 h 121"/>
                <a:gd name="T58" fmla="*/ 8 w 82"/>
                <a:gd name="T59" fmla="*/ 32 h 121"/>
                <a:gd name="T60" fmla="*/ 13 w 82"/>
                <a:gd name="T61" fmla="*/ 22 h 121"/>
                <a:gd name="T62" fmla="*/ 22 w 82"/>
                <a:gd name="T63" fmla="*/ 13 h 121"/>
                <a:gd name="T64" fmla="*/ 34 w 82"/>
                <a:gd name="T65" fmla="*/ 8 h 121"/>
                <a:gd name="T66" fmla="*/ 40 w 82"/>
                <a:gd name="T67" fmla="*/ 6 h 121"/>
                <a:gd name="T68" fmla="*/ 54 w 82"/>
                <a:gd name="T69" fmla="*/ 9 h 121"/>
                <a:gd name="T70" fmla="*/ 65 w 82"/>
                <a:gd name="T71" fmla="*/ 17 h 121"/>
                <a:gd name="T72" fmla="*/ 72 w 82"/>
                <a:gd name="T73" fmla="*/ 26 h 121"/>
                <a:gd name="T74" fmla="*/ 75 w 82"/>
                <a:gd name="T75" fmla="*/ 39 h 121"/>
                <a:gd name="T76" fmla="*/ 74 w 82"/>
                <a:gd name="T77" fmla="*/ 46 h 121"/>
                <a:gd name="T78" fmla="*/ 69 w 82"/>
                <a:gd name="T79" fmla="*/ 57 h 121"/>
                <a:gd name="T80" fmla="*/ 60 w 82"/>
                <a:gd name="T81" fmla="*/ 66 h 121"/>
                <a:gd name="T82" fmla="*/ 48 w 82"/>
                <a:gd name="T83" fmla="*/ 71 h 121"/>
                <a:gd name="T84" fmla="*/ 40 w 82"/>
                <a:gd name="T85" fmla="*/ 7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" h="121">
                  <a:moveTo>
                    <a:pt x="40" y="0"/>
                  </a:moveTo>
                  <a:lnTo>
                    <a:pt x="40" y="0"/>
                  </a:lnTo>
                  <a:lnTo>
                    <a:pt x="33" y="2"/>
                  </a:lnTo>
                  <a:lnTo>
                    <a:pt x="25" y="3"/>
                  </a:lnTo>
                  <a:lnTo>
                    <a:pt x="19" y="6"/>
                  </a:lnTo>
                  <a:lnTo>
                    <a:pt x="13" y="13"/>
                  </a:lnTo>
                  <a:lnTo>
                    <a:pt x="8" y="17"/>
                  </a:lnTo>
                  <a:lnTo>
                    <a:pt x="3" y="25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3" y="55"/>
                  </a:lnTo>
                  <a:lnTo>
                    <a:pt x="8" y="63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121"/>
                  </a:lnTo>
                  <a:lnTo>
                    <a:pt x="40" y="103"/>
                  </a:lnTo>
                  <a:lnTo>
                    <a:pt x="65" y="121"/>
                  </a:lnTo>
                  <a:lnTo>
                    <a:pt x="65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72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0" y="31"/>
                  </a:lnTo>
                  <a:lnTo>
                    <a:pt x="79" y="25"/>
                  </a:lnTo>
                  <a:lnTo>
                    <a:pt x="74" y="17"/>
                  </a:lnTo>
                  <a:lnTo>
                    <a:pt x="69" y="13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59" y="107"/>
                  </a:moveTo>
                  <a:lnTo>
                    <a:pt x="40" y="95"/>
                  </a:lnTo>
                  <a:lnTo>
                    <a:pt x="22" y="109"/>
                  </a:lnTo>
                  <a:lnTo>
                    <a:pt x="22" y="74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33" y="77"/>
                  </a:lnTo>
                  <a:lnTo>
                    <a:pt x="40" y="78"/>
                  </a:lnTo>
                  <a:lnTo>
                    <a:pt x="48" y="77"/>
                  </a:lnTo>
                  <a:lnTo>
                    <a:pt x="56" y="75"/>
                  </a:lnTo>
                  <a:lnTo>
                    <a:pt x="59" y="75"/>
                  </a:lnTo>
                  <a:lnTo>
                    <a:pt x="59" y="107"/>
                  </a:lnTo>
                  <a:close/>
                  <a:moveTo>
                    <a:pt x="40" y="72"/>
                  </a:moveTo>
                  <a:lnTo>
                    <a:pt x="40" y="72"/>
                  </a:lnTo>
                  <a:lnTo>
                    <a:pt x="34" y="71"/>
                  </a:lnTo>
                  <a:lnTo>
                    <a:pt x="28" y="69"/>
                  </a:lnTo>
                  <a:lnTo>
                    <a:pt x="22" y="66"/>
                  </a:lnTo>
                  <a:lnTo>
                    <a:pt x="17" y="62"/>
                  </a:lnTo>
                  <a:lnTo>
                    <a:pt x="13" y="57"/>
                  </a:lnTo>
                  <a:lnTo>
                    <a:pt x="10" y="52"/>
                  </a:lnTo>
                  <a:lnTo>
                    <a:pt x="8" y="46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3"/>
                  </a:lnTo>
                  <a:lnTo>
                    <a:pt x="28" y="9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8" y="8"/>
                  </a:lnTo>
                  <a:lnTo>
                    <a:pt x="54" y="9"/>
                  </a:lnTo>
                  <a:lnTo>
                    <a:pt x="60" y="13"/>
                  </a:lnTo>
                  <a:lnTo>
                    <a:pt x="65" y="17"/>
                  </a:lnTo>
                  <a:lnTo>
                    <a:pt x="69" y="22"/>
                  </a:lnTo>
                  <a:lnTo>
                    <a:pt x="72" y="26"/>
                  </a:lnTo>
                  <a:lnTo>
                    <a:pt x="74" y="32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9" y="57"/>
                  </a:lnTo>
                  <a:lnTo>
                    <a:pt x="65" y="62"/>
                  </a:lnTo>
                  <a:lnTo>
                    <a:pt x="60" y="66"/>
                  </a:lnTo>
                  <a:lnTo>
                    <a:pt x="54" y="69"/>
                  </a:lnTo>
                  <a:lnTo>
                    <a:pt x="48" y="71"/>
                  </a:lnTo>
                  <a:lnTo>
                    <a:pt x="40" y="72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/>
          <p:cNvGrpSpPr/>
          <p:nvPr userDrawn="1"/>
        </p:nvGrpSpPr>
        <p:grpSpPr>
          <a:xfrm>
            <a:off x="7682624" y="6240395"/>
            <a:ext cx="140243" cy="143048"/>
            <a:chOff x="8478838" y="6662738"/>
            <a:chExt cx="158750" cy="161925"/>
          </a:xfrm>
        </p:grpSpPr>
        <p:sp>
          <p:nvSpPr>
            <p:cNvPr id="153" name="Freeform 460"/>
            <p:cNvSpPr>
              <a:spLocks/>
            </p:cNvSpPr>
            <p:nvPr/>
          </p:nvSpPr>
          <p:spPr bwMode="auto">
            <a:xfrm>
              <a:off x="8523288" y="6684963"/>
              <a:ext cx="42863" cy="17463"/>
            </a:xfrm>
            <a:custGeom>
              <a:avLst/>
              <a:gdLst>
                <a:gd name="T0" fmla="*/ 26 w 27"/>
                <a:gd name="T1" fmla="*/ 3 h 11"/>
                <a:gd name="T2" fmla="*/ 26 w 27"/>
                <a:gd name="T3" fmla="*/ 3 h 11"/>
                <a:gd name="T4" fmla="*/ 20 w 27"/>
                <a:gd name="T5" fmla="*/ 2 h 11"/>
                <a:gd name="T6" fmla="*/ 13 w 27"/>
                <a:gd name="T7" fmla="*/ 0 h 11"/>
                <a:gd name="T8" fmla="*/ 7 w 27"/>
                <a:gd name="T9" fmla="*/ 0 h 11"/>
                <a:gd name="T10" fmla="*/ 1 w 27"/>
                <a:gd name="T11" fmla="*/ 3 h 11"/>
                <a:gd name="T12" fmla="*/ 1 w 27"/>
                <a:gd name="T13" fmla="*/ 3 h 11"/>
                <a:gd name="T14" fmla="*/ 0 w 27"/>
                <a:gd name="T15" fmla="*/ 5 h 11"/>
                <a:gd name="T16" fmla="*/ 0 w 27"/>
                <a:gd name="T17" fmla="*/ 8 h 11"/>
                <a:gd name="T18" fmla="*/ 0 w 27"/>
                <a:gd name="T19" fmla="*/ 8 h 11"/>
                <a:gd name="T20" fmla="*/ 1 w 27"/>
                <a:gd name="T21" fmla="*/ 9 h 11"/>
                <a:gd name="T22" fmla="*/ 4 w 27"/>
                <a:gd name="T23" fmla="*/ 9 h 11"/>
                <a:gd name="T24" fmla="*/ 4 w 27"/>
                <a:gd name="T25" fmla="*/ 9 h 11"/>
                <a:gd name="T26" fmla="*/ 9 w 27"/>
                <a:gd name="T27" fmla="*/ 8 h 11"/>
                <a:gd name="T28" fmla="*/ 13 w 27"/>
                <a:gd name="T29" fmla="*/ 8 h 11"/>
                <a:gd name="T30" fmla="*/ 18 w 27"/>
                <a:gd name="T31" fmla="*/ 8 h 11"/>
                <a:gd name="T32" fmla="*/ 21 w 27"/>
                <a:gd name="T33" fmla="*/ 11 h 11"/>
                <a:gd name="T34" fmla="*/ 21 w 27"/>
                <a:gd name="T35" fmla="*/ 11 h 11"/>
                <a:gd name="T36" fmla="*/ 23 w 27"/>
                <a:gd name="T37" fmla="*/ 11 h 11"/>
                <a:gd name="T38" fmla="*/ 23 w 27"/>
                <a:gd name="T39" fmla="*/ 11 h 11"/>
                <a:gd name="T40" fmla="*/ 26 w 27"/>
                <a:gd name="T41" fmla="*/ 9 h 11"/>
                <a:gd name="T42" fmla="*/ 27 w 27"/>
                <a:gd name="T43" fmla="*/ 8 h 11"/>
                <a:gd name="T44" fmla="*/ 27 w 27"/>
                <a:gd name="T45" fmla="*/ 8 h 11"/>
                <a:gd name="T46" fmla="*/ 27 w 27"/>
                <a:gd name="T47" fmla="*/ 6 h 11"/>
                <a:gd name="T48" fmla="*/ 26 w 27"/>
                <a:gd name="T49" fmla="*/ 3 h 11"/>
                <a:gd name="T50" fmla="*/ 26 w 27"/>
                <a:gd name="T5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11">
                  <a:moveTo>
                    <a:pt x="26" y="3"/>
                  </a:moveTo>
                  <a:lnTo>
                    <a:pt x="26" y="3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8"/>
                  </a:lnTo>
                  <a:lnTo>
                    <a:pt x="13" y="8"/>
                  </a:lnTo>
                  <a:lnTo>
                    <a:pt x="18" y="8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61"/>
            <p:cNvSpPr>
              <a:spLocks noEditPoints="1"/>
            </p:cNvSpPr>
            <p:nvPr/>
          </p:nvSpPr>
          <p:spPr bwMode="auto">
            <a:xfrm>
              <a:off x="8478838" y="6662738"/>
              <a:ext cx="158750" cy="161925"/>
            </a:xfrm>
            <a:custGeom>
              <a:avLst/>
              <a:gdLst>
                <a:gd name="T0" fmla="*/ 72 w 100"/>
                <a:gd name="T1" fmla="*/ 66 h 102"/>
                <a:gd name="T2" fmla="*/ 77 w 100"/>
                <a:gd name="T3" fmla="*/ 60 h 102"/>
                <a:gd name="T4" fmla="*/ 81 w 100"/>
                <a:gd name="T5" fmla="*/ 46 h 102"/>
                <a:gd name="T6" fmla="*/ 80 w 100"/>
                <a:gd name="T7" fmla="*/ 31 h 102"/>
                <a:gd name="T8" fmla="*/ 74 w 100"/>
                <a:gd name="T9" fmla="*/ 19 h 102"/>
                <a:gd name="T10" fmla="*/ 69 w 100"/>
                <a:gd name="T11" fmla="*/ 13 h 102"/>
                <a:gd name="T12" fmla="*/ 69 w 100"/>
                <a:gd name="T13" fmla="*/ 13 h 102"/>
                <a:gd name="T14" fmla="*/ 57 w 100"/>
                <a:gd name="T15" fmla="*/ 4 h 102"/>
                <a:gd name="T16" fmla="*/ 41 w 100"/>
                <a:gd name="T17" fmla="*/ 0 h 102"/>
                <a:gd name="T18" fmla="*/ 32 w 100"/>
                <a:gd name="T19" fmla="*/ 0 h 102"/>
                <a:gd name="T20" fmla="*/ 18 w 100"/>
                <a:gd name="T21" fmla="*/ 7 h 102"/>
                <a:gd name="T22" fmla="*/ 12 w 100"/>
                <a:gd name="T23" fmla="*/ 13 h 102"/>
                <a:gd name="T24" fmla="*/ 3 w 100"/>
                <a:gd name="T25" fmla="*/ 25 h 102"/>
                <a:gd name="T26" fmla="*/ 0 w 100"/>
                <a:gd name="T27" fmla="*/ 40 h 102"/>
                <a:gd name="T28" fmla="*/ 3 w 100"/>
                <a:gd name="T29" fmla="*/ 56 h 102"/>
                <a:gd name="T30" fmla="*/ 12 w 100"/>
                <a:gd name="T31" fmla="*/ 69 h 102"/>
                <a:gd name="T32" fmla="*/ 18 w 100"/>
                <a:gd name="T33" fmla="*/ 76 h 102"/>
                <a:gd name="T34" fmla="*/ 32 w 100"/>
                <a:gd name="T35" fmla="*/ 82 h 102"/>
                <a:gd name="T36" fmla="*/ 41 w 100"/>
                <a:gd name="T37" fmla="*/ 82 h 102"/>
                <a:gd name="T38" fmla="*/ 55 w 100"/>
                <a:gd name="T39" fmla="*/ 79 h 102"/>
                <a:gd name="T40" fmla="*/ 66 w 100"/>
                <a:gd name="T41" fmla="*/ 72 h 102"/>
                <a:gd name="T42" fmla="*/ 94 w 100"/>
                <a:gd name="T43" fmla="*/ 100 h 102"/>
                <a:gd name="T44" fmla="*/ 97 w 100"/>
                <a:gd name="T45" fmla="*/ 102 h 102"/>
                <a:gd name="T46" fmla="*/ 100 w 100"/>
                <a:gd name="T47" fmla="*/ 100 h 102"/>
                <a:gd name="T48" fmla="*/ 100 w 100"/>
                <a:gd name="T49" fmla="*/ 94 h 102"/>
                <a:gd name="T50" fmla="*/ 64 w 100"/>
                <a:gd name="T51" fmla="*/ 65 h 102"/>
                <a:gd name="T52" fmla="*/ 58 w 100"/>
                <a:gd name="T53" fmla="*/ 69 h 102"/>
                <a:gd name="T54" fmla="*/ 48 w 100"/>
                <a:gd name="T55" fmla="*/ 74 h 102"/>
                <a:gd name="T56" fmla="*/ 41 w 100"/>
                <a:gd name="T57" fmla="*/ 74 h 102"/>
                <a:gd name="T58" fmla="*/ 28 w 100"/>
                <a:gd name="T59" fmla="*/ 71 h 102"/>
                <a:gd name="T60" fmla="*/ 18 w 100"/>
                <a:gd name="T61" fmla="*/ 65 h 102"/>
                <a:gd name="T62" fmla="*/ 14 w 100"/>
                <a:gd name="T63" fmla="*/ 59 h 102"/>
                <a:gd name="T64" fmla="*/ 9 w 100"/>
                <a:gd name="T65" fmla="*/ 48 h 102"/>
                <a:gd name="T66" fmla="*/ 9 w 100"/>
                <a:gd name="T67" fmla="*/ 34 h 102"/>
                <a:gd name="T68" fmla="*/ 14 w 100"/>
                <a:gd name="T69" fmla="*/ 23 h 102"/>
                <a:gd name="T70" fmla="*/ 18 w 100"/>
                <a:gd name="T71" fmla="*/ 17 h 102"/>
                <a:gd name="T72" fmla="*/ 28 w 100"/>
                <a:gd name="T73" fmla="*/ 10 h 102"/>
                <a:gd name="T74" fmla="*/ 41 w 100"/>
                <a:gd name="T75" fmla="*/ 8 h 102"/>
                <a:gd name="T76" fmla="*/ 48 w 100"/>
                <a:gd name="T77" fmla="*/ 8 h 102"/>
                <a:gd name="T78" fmla="*/ 58 w 100"/>
                <a:gd name="T79" fmla="*/ 13 h 102"/>
                <a:gd name="T80" fmla="*/ 64 w 100"/>
                <a:gd name="T81" fmla="*/ 17 h 102"/>
                <a:gd name="T82" fmla="*/ 68 w 100"/>
                <a:gd name="T83" fmla="*/ 23 h 102"/>
                <a:gd name="T84" fmla="*/ 72 w 100"/>
                <a:gd name="T85" fmla="*/ 34 h 102"/>
                <a:gd name="T86" fmla="*/ 72 w 100"/>
                <a:gd name="T87" fmla="*/ 48 h 102"/>
                <a:gd name="T88" fmla="*/ 68 w 100"/>
                <a:gd name="T89" fmla="*/ 59 h 102"/>
                <a:gd name="T90" fmla="*/ 64 w 100"/>
                <a:gd name="T9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" h="102">
                  <a:moveTo>
                    <a:pt x="100" y="94"/>
                  </a:moveTo>
                  <a:lnTo>
                    <a:pt x="72" y="66"/>
                  </a:lnTo>
                  <a:lnTo>
                    <a:pt x="72" y="66"/>
                  </a:lnTo>
                  <a:lnTo>
                    <a:pt x="77" y="60"/>
                  </a:lnTo>
                  <a:lnTo>
                    <a:pt x="78" y="54"/>
                  </a:lnTo>
                  <a:lnTo>
                    <a:pt x="81" y="46"/>
                  </a:lnTo>
                  <a:lnTo>
                    <a:pt x="81" y="39"/>
                  </a:lnTo>
                  <a:lnTo>
                    <a:pt x="80" y="31"/>
                  </a:lnTo>
                  <a:lnTo>
                    <a:pt x="78" y="25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3" y="7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3" y="25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3" y="56"/>
                  </a:lnTo>
                  <a:lnTo>
                    <a:pt x="8" y="63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8" y="76"/>
                  </a:lnTo>
                  <a:lnTo>
                    <a:pt x="26" y="79"/>
                  </a:lnTo>
                  <a:lnTo>
                    <a:pt x="32" y="82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55" y="79"/>
                  </a:lnTo>
                  <a:lnTo>
                    <a:pt x="61" y="76"/>
                  </a:lnTo>
                  <a:lnTo>
                    <a:pt x="66" y="72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97"/>
                  </a:lnTo>
                  <a:lnTo>
                    <a:pt x="100" y="94"/>
                  </a:lnTo>
                  <a:lnTo>
                    <a:pt x="100" y="94"/>
                  </a:lnTo>
                  <a:close/>
                  <a:moveTo>
                    <a:pt x="64" y="65"/>
                  </a:moveTo>
                  <a:lnTo>
                    <a:pt x="64" y="65"/>
                  </a:lnTo>
                  <a:lnTo>
                    <a:pt x="58" y="69"/>
                  </a:lnTo>
                  <a:lnTo>
                    <a:pt x="54" y="71"/>
                  </a:lnTo>
                  <a:lnTo>
                    <a:pt x="48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4" y="74"/>
                  </a:lnTo>
                  <a:lnTo>
                    <a:pt x="28" y="71"/>
                  </a:lnTo>
                  <a:lnTo>
                    <a:pt x="23" y="69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4" y="59"/>
                  </a:lnTo>
                  <a:lnTo>
                    <a:pt x="11" y="54"/>
                  </a:lnTo>
                  <a:lnTo>
                    <a:pt x="9" y="48"/>
                  </a:lnTo>
                  <a:lnTo>
                    <a:pt x="8" y="40"/>
                  </a:lnTo>
                  <a:lnTo>
                    <a:pt x="9" y="34"/>
                  </a:lnTo>
                  <a:lnTo>
                    <a:pt x="11" y="28"/>
                  </a:lnTo>
                  <a:lnTo>
                    <a:pt x="14" y="2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3" y="13"/>
                  </a:lnTo>
                  <a:lnTo>
                    <a:pt x="28" y="10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8" y="8"/>
                  </a:lnTo>
                  <a:lnTo>
                    <a:pt x="54" y="10"/>
                  </a:lnTo>
                  <a:lnTo>
                    <a:pt x="58" y="13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8" y="23"/>
                  </a:lnTo>
                  <a:lnTo>
                    <a:pt x="71" y="28"/>
                  </a:lnTo>
                  <a:lnTo>
                    <a:pt x="72" y="34"/>
                  </a:lnTo>
                  <a:lnTo>
                    <a:pt x="74" y="40"/>
                  </a:lnTo>
                  <a:lnTo>
                    <a:pt x="72" y="48"/>
                  </a:lnTo>
                  <a:lnTo>
                    <a:pt x="71" y="54"/>
                  </a:lnTo>
                  <a:lnTo>
                    <a:pt x="68" y="59"/>
                  </a:lnTo>
                  <a:lnTo>
                    <a:pt x="64" y="65"/>
                  </a:lnTo>
                  <a:lnTo>
                    <a:pt x="64" y="6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54"/>
          <p:cNvGrpSpPr/>
          <p:nvPr userDrawn="1"/>
        </p:nvGrpSpPr>
        <p:grpSpPr>
          <a:xfrm>
            <a:off x="4692634" y="6254419"/>
            <a:ext cx="133232" cy="117804"/>
            <a:chOff x="5094288" y="6678613"/>
            <a:chExt cx="150813" cy="133350"/>
          </a:xfrm>
        </p:grpSpPr>
        <p:sp>
          <p:nvSpPr>
            <p:cNvPr id="156" name="Freeform 462"/>
            <p:cNvSpPr>
              <a:spLocks noEditPoints="1"/>
            </p:cNvSpPr>
            <p:nvPr/>
          </p:nvSpPr>
          <p:spPr bwMode="auto">
            <a:xfrm>
              <a:off x="5094288" y="6678613"/>
              <a:ext cx="150813" cy="60325"/>
            </a:xfrm>
            <a:custGeom>
              <a:avLst/>
              <a:gdLst>
                <a:gd name="T0" fmla="*/ 92 w 95"/>
                <a:gd name="T1" fmla="*/ 0 h 38"/>
                <a:gd name="T2" fmla="*/ 3 w 95"/>
                <a:gd name="T3" fmla="*/ 0 h 38"/>
                <a:gd name="T4" fmla="*/ 3 w 95"/>
                <a:gd name="T5" fmla="*/ 0 h 38"/>
                <a:gd name="T6" fmla="*/ 0 w 95"/>
                <a:gd name="T7" fmla="*/ 1 h 38"/>
                <a:gd name="T8" fmla="*/ 0 w 95"/>
                <a:gd name="T9" fmla="*/ 3 h 38"/>
                <a:gd name="T10" fmla="*/ 0 w 95"/>
                <a:gd name="T11" fmla="*/ 35 h 38"/>
                <a:gd name="T12" fmla="*/ 0 w 95"/>
                <a:gd name="T13" fmla="*/ 35 h 38"/>
                <a:gd name="T14" fmla="*/ 0 w 95"/>
                <a:gd name="T15" fmla="*/ 36 h 38"/>
                <a:gd name="T16" fmla="*/ 3 w 95"/>
                <a:gd name="T17" fmla="*/ 38 h 38"/>
                <a:gd name="T18" fmla="*/ 92 w 95"/>
                <a:gd name="T19" fmla="*/ 38 h 38"/>
                <a:gd name="T20" fmla="*/ 92 w 95"/>
                <a:gd name="T21" fmla="*/ 38 h 38"/>
                <a:gd name="T22" fmla="*/ 94 w 95"/>
                <a:gd name="T23" fmla="*/ 36 h 38"/>
                <a:gd name="T24" fmla="*/ 95 w 95"/>
                <a:gd name="T25" fmla="*/ 35 h 38"/>
                <a:gd name="T26" fmla="*/ 95 w 95"/>
                <a:gd name="T27" fmla="*/ 3 h 38"/>
                <a:gd name="T28" fmla="*/ 95 w 95"/>
                <a:gd name="T29" fmla="*/ 3 h 38"/>
                <a:gd name="T30" fmla="*/ 94 w 95"/>
                <a:gd name="T31" fmla="*/ 1 h 38"/>
                <a:gd name="T32" fmla="*/ 92 w 95"/>
                <a:gd name="T33" fmla="*/ 0 h 38"/>
                <a:gd name="T34" fmla="*/ 92 w 95"/>
                <a:gd name="T35" fmla="*/ 0 h 38"/>
                <a:gd name="T36" fmla="*/ 89 w 95"/>
                <a:gd name="T37" fmla="*/ 32 h 38"/>
                <a:gd name="T38" fmla="*/ 5 w 95"/>
                <a:gd name="T39" fmla="*/ 32 h 38"/>
                <a:gd name="T40" fmla="*/ 5 w 95"/>
                <a:gd name="T41" fmla="*/ 6 h 38"/>
                <a:gd name="T42" fmla="*/ 89 w 95"/>
                <a:gd name="T43" fmla="*/ 6 h 38"/>
                <a:gd name="T44" fmla="*/ 89 w 95"/>
                <a:gd name="T4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38">
                  <a:moveTo>
                    <a:pt x="9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4" y="36"/>
                  </a:lnTo>
                  <a:lnTo>
                    <a:pt x="95" y="35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89" y="32"/>
                  </a:moveTo>
                  <a:lnTo>
                    <a:pt x="5" y="32"/>
                  </a:lnTo>
                  <a:lnTo>
                    <a:pt x="5" y="6"/>
                  </a:lnTo>
                  <a:lnTo>
                    <a:pt x="89" y="6"/>
                  </a:lnTo>
                  <a:lnTo>
                    <a:pt x="89" y="3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63"/>
            <p:cNvSpPr>
              <a:spLocks noEditPoints="1"/>
            </p:cNvSpPr>
            <p:nvPr/>
          </p:nvSpPr>
          <p:spPr bwMode="auto">
            <a:xfrm>
              <a:off x="5094288" y="6751638"/>
              <a:ext cx="150813" cy="60325"/>
            </a:xfrm>
            <a:custGeom>
              <a:avLst/>
              <a:gdLst>
                <a:gd name="T0" fmla="*/ 92 w 95"/>
                <a:gd name="T1" fmla="*/ 0 h 38"/>
                <a:gd name="T2" fmla="*/ 3 w 95"/>
                <a:gd name="T3" fmla="*/ 0 h 38"/>
                <a:gd name="T4" fmla="*/ 3 w 95"/>
                <a:gd name="T5" fmla="*/ 0 h 38"/>
                <a:gd name="T6" fmla="*/ 0 w 95"/>
                <a:gd name="T7" fmla="*/ 1 h 38"/>
                <a:gd name="T8" fmla="*/ 0 w 95"/>
                <a:gd name="T9" fmla="*/ 3 h 38"/>
                <a:gd name="T10" fmla="*/ 0 w 95"/>
                <a:gd name="T11" fmla="*/ 35 h 38"/>
                <a:gd name="T12" fmla="*/ 0 w 95"/>
                <a:gd name="T13" fmla="*/ 35 h 38"/>
                <a:gd name="T14" fmla="*/ 0 w 95"/>
                <a:gd name="T15" fmla="*/ 36 h 38"/>
                <a:gd name="T16" fmla="*/ 3 w 95"/>
                <a:gd name="T17" fmla="*/ 38 h 38"/>
                <a:gd name="T18" fmla="*/ 92 w 95"/>
                <a:gd name="T19" fmla="*/ 38 h 38"/>
                <a:gd name="T20" fmla="*/ 92 w 95"/>
                <a:gd name="T21" fmla="*/ 38 h 38"/>
                <a:gd name="T22" fmla="*/ 94 w 95"/>
                <a:gd name="T23" fmla="*/ 36 h 38"/>
                <a:gd name="T24" fmla="*/ 95 w 95"/>
                <a:gd name="T25" fmla="*/ 35 h 38"/>
                <a:gd name="T26" fmla="*/ 95 w 95"/>
                <a:gd name="T27" fmla="*/ 3 h 38"/>
                <a:gd name="T28" fmla="*/ 95 w 95"/>
                <a:gd name="T29" fmla="*/ 3 h 38"/>
                <a:gd name="T30" fmla="*/ 94 w 95"/>
                <a:gd name="T31" fmla="*/ 1 h 38"/>
                <a:gd name="T32" fmla="*/ 92 w 95"/>
                <a:gd name="T33" fmla="*/ 0 h 38"/>
                <a:gd name="T34" fmla="*/ 92 w 95"/>
                <a:gd name="T35" fmla="*/ 0 h 38"/>
                <a:gd name="T36" fmla="*/ 89 w 95"/>
                <a:gd name="T37" fmla="*/ 32 h 38"/>
                <a:gd name="T38" fmla="*/ 5 w 95"/>
                <a:gd name="T39" fmla="*/ 32 h 38"/>
                <a:gd name="T40" fmla="*/ 5 w 95"/>
                <a:gd name="T41" fmla="*/ 6 h 38"/>
                <a:gd name="T42" fmla="*/ 89 w 95"/>
                <a:gd name="T43" fmla="*/ 6 h 38"/>
                <a:gd name="T44" fmla="*/ 89 w 95"/>
                <a:gd name="T4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38">
                  <a:moveTo>
                    <a:pt x="9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4" y="36"/>
                  </a:lnTo>
                  <a:lnTo>
                    <a:pt x="95" y="35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89" y="32"/>
                  </a:moveTo>
                  <a:lnTo>
                    <a:pt x="5" y="32"/>
                  </a:lnTo>
                  <a:lnTo>
                    <a:pt x="5" y="6"/>
                  </a:lnTo>
                  <a:lnTo>
                    <a:pt x="89" y="6"/>
                  </a:lnTo>
                  <a:lnTo>
                    <a:pt x="89" y="3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 464"/>
          <p:cNvSpPr>
            <a:spLocks noEditPoints="1"/>
          </p:cNvSpPr>
          <p:nvPr userDrawn="1"/>
        </p:nvSpPr>
        <p:spPr bwMode="auto">
          <a:xfrm>
            <a:off x="4959096" y="6236187"/>
            <a:ext cx="148658" cy="151463"/>
          </a:xfrm>
          <a:custGeom>
            <a:avLst/>
            <a:gdLst>
              <a:gd name="T0" fmla="*/ 103 w 106"/>
              <a:gd name="T1" fmla="*/ 36 h 108"/>
              <a:gd name="T2" fmla="*/ 72 w 106"/>
              <a:gd name="T3" fmla="*/ 36 h 108"/>
              <a:gd name="T4" fmla="*/ 72 w 106"/>
              <a:gd name="T5" fmla="*/ 5 h 108"/>
              <a:gd name="T6" fmla="*/ 72 w 106"/>
              <a:gd name="T7" fmla="*/ 5 h 108"/>
              <a:gd name="T8" fmla="*/ 71 w 106"/>
              <a:gd name="T9" fmla="*/ 2 h 108"/>
              <a:gd name="T10" fmla="*/ 68 w 106"/>
              <a:gd name="T11" fmla="*/ 0 h 108"/>
              <a:gd name="T12" fmla="*/ 39 w 106"/>
              <a:gd name="T13" fmla="*/ 0 h 108"/>
              <a:gd name="T14" fmla="*/ 39 w 106"/>
              <a:gd name="T15" fmla="*/ 0 h 108"/>
              <a:gd name="T16" fmla="*/ 36 w 106"/>
              <a:gd name="T17" fmla="*/ 2 h 108"/>
              <a:gd name="T18" fmla="*/ 34 w 106"/>
              <a:gd name="T19" fmla="*/ 5 h 108"/>
              <a:gd name="T20" fmla="*/ 34 w 106"/>
              <a:gd name="T21" fmla="*/ 36 h 108"/>
              <a:gd name="T22" fmla="*/ 3 w 106"/>
              <a:gd name="T23" fmla="*/ 36 h 108"/>
              <a:gd name="T24" fmla="*/ 3 w 106"/>
              <a:gd name="T25" fmla="*/ 36 h 108"/>
              <a:gd name="T26" fmla="*/ 0 w 106"/>
              <a:gd name="T27" fmla="*/ 37 h 108"/>
              <a:gd name="T28" fmla="*/ 0 w 106"/>
              <a:gd name="T29" fmla="*/ 39 h 108"/>
              <a:gd name="T30" fmla="*/ 0 w 106"/>
              <a:gd name="T31" fmla="*/ 69 h 108"/>
              <a:gd name="T32" fmla="*/ 0 w 106"/>
              <a:gd name="T33" fmla="*/ 69 h 108"/>
              <a:gd name="T34" fmla="*/ 0 w 106"/>
              <a:gd name="T35" fmla="*/ 72 h 108"/>
              <a:gd name="T36" fmla="*/ 3 w 106"/>
              <a:gd name="T37" fmla="*/ 72 h 108"/>
              <a:gd name="T38" fmla="*/ 34 w 106"/>
              <a:gd name="T39" fmla="*/ 72 h 108"/>
              <a:gd name="T40" fmla="*/ 34 w 106"/>
              <a:gd name="T41" fmla="*/ 105 h 108"/>
              <a:gd name="T42" fmla="*/ 34 w 106"/>
              <a:gd name="T43" fmla="*/ 105 h 108"/>
              <a:gd name="T44" fmla="*/ 36 w 106"/>
              <a:gd name="T45" fmla="*/ 106 h 108"/>
              <a:gd name="T46" fmla="*/ 39 w 106"/>
              <a:gd name="T47" fmla="*/ 108 h 108"/>
              <a:gd name="T48" fmla="*/ 68 w 106"/>
              <a:gd name="T49" fmla="*/ 108 h 108"/>
              <a:gd name="T50" fmla="*/ 68 w 106"/>
              <a:gd name="T51" fmla="*/ 108 h 108"/>
              <a:gd name="T52" fmla="*/ 71 w 106"/>
              <a:gd name="T53" fmla="*/ 106 h 108"/>
              <a:gd name="T54" fmla="*/ 72 w 106"/>
              <a:gd name="T55" fmla="*/ 105 h 108"/>
              <a:gd name="T56" fmla="*/ 72 w 106"/>
              <a:gd name="T57" fmla="*/ 72 h 108"/>
              <a:gd name="T58" fmla="*/ 103 w 106"/>
              <a:gd name="T59" fmla="*/ 72 h 108"/>
              <a:gd name="T60" fmla="*/ 103 w 106"/>
              <a:gd name="T61" fmla="*/ 72 h 108"/>
              <a:gd name="T62" fmla="*/ 106 w 106"/>
              <a:gd name="T63" fmla="*/ 72 h 108"/>
              <a:gd name="T64" fmla="*/ 106 w 106"/>
              <a:gd name="T65" fmla="*/ 69 h 108"/>
              <a:gd name="T66" fmla="*/ 106 w 106"/>
              <a:gd name="T67" fmla="*/ 39 h 108"/>
              <a:gd name="T68" fmla="*/ 106 w 106"/>
              <a:gd name="T69" fmla="*/ 39 h 108"/>
              <a:gd name="T70" fmla="*/ 106 w 106"/>
              <a:gd name="T71" fmla="*/ 37 h 108"/>
              <a:gd name="T72" fmla="*/ 103 w 106"/>
              <a:gd name="T73" fmla="*/ 36 h 108"/>
              <a:gd name="T74" fmla="*/ 103 w 106"/>
              <a:gd name="T75" fmla="*/ 36 h 108"/>
              <a:gd name="T76" fmla="*/ 100 w 106"/>
              <a:gd name="T77" fmla="*/ 66 h 108"/>
              <a:gd name="T78" fmla="*/ 68 w 106"/>
              <a:gd name="T79" fmla="*/ 66 h 108"/>
              <a:gd name="T80" fmla="*/ 68 w 106"/>
              <a:gd name="T81" fmla="*/ 66 h 108"/>
              <a:gd name="T82" fmla="*/ 66 w 106"/>
              <a:gd name="T83" fmla="*/ 68 h 108"/>
              <a:gd name="T84" fmla="*/ 65 w 106"/>
              <a:gd name="T85" fmla="*/ 69 h 108"/>
              <a:gd name="T86" fmla="*/ 65 w 106"/>
              <a:gd name="T87" fmla="*/ 100 h 108"/>
              <a:gd name="T88" fmla="*/ 42 w 106"/>
              <a:gd name="T89" fmla="*/ 100 h 108"/>
              <a:gd name="T90" fmla="*/ 42 w 106"/>
              <a:gd name="T91" fmla="*/ 69 h 108"/>
              <a:gd name="T92" fmla="*/ 42 w 106"/>
              <a:gd name="T93" fmla="*/ 69 h 108"/>
              <a:gd name="T94" fmla="*/ 40 w 106"/>
              <a:gd name="T95" fmla="*/ 68 h 108"/>
              <a:gd name="T96" fmla="*/ 39 w 106"/>
              <a:gd name="T97" fmla="*/ 66 h 108"/>
              <a:gd name="T98" fmla="*/ 7 w 106"/>
              <a:gd name="T99" fmla="*/ 66 h 108"/>
              <a:gd name="T100" fmla="*/ 7 w 106"/>
              <a:gd name="T101" fmla="*/ 42 h 108"/>
              <a:gd name="T102" fmla="*/ 39 w 106"/>
              <a:gd name="T103" fmla="*/ 42 h 108"/>
              <a:gd name="T104" fmla="*/ 39 w 106"/>
              <a:gd name="T105" fmla="*/ 42 h 108"/>
              <a:gd name="T106" fmla="*/ 40 w 106"/>
              <a:gd name="T107" fmla="*/ 42 h 108"/>
              <a:gd name="T108" fmla="*/ 42 w 106"/>
              <a:gd name="T109" fmla="*/ 39 h 108"/>
              <a:gd name="T110" fmla="*/ 42 w 106"/>
              <a:gd name="T111" fmla="*/ 8 h 108"/>
              <a:gd name="T112" fmla="*/ 65 w 106"/>
              <a:gd name="T113" fmla="*/ 8 h 108"/>
              <a:gd name="T114" fmla="*/ 65 w 106"/>
              <a:gd name="T115" fmla="*/ 39 h 108"/>
              <a:gd name="T116" fmla="*/ 65 w 106"/>
              <a:gd name="T117" fmla="*/ 39 h 108"/>
              <a:gd name="T118" fmla="*/ 66 w 106"/>
              <a:gd name="T119" fmla="*/ 42 h 108"/>
              <a:gd name="T120" fmla="*/ 68 w 106"/>
              <a:gd name="T121" fmla="*/ 42 h 108"/>
              <a:gd name="T122" fmla="*/ 100 w 106"/>
              <a:gd name="T123" fmla="*/ 42 h 108"/>
              <a:gd name="T124" fmla="*/ 100 w 106"/>
              <a:gd name="T125" fmla="*/ 6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" h="108">
                <a:moveTo>
                  <a:pt x="103" y="36"/>
                </a:moveTo>
                <a:lnTo>
                  <a:pt x="72" y="36"/>
                </a:lnTo>
                <a:lnTo>
                  <a:pt x="72" y="5"/>
                </a:lnTo>
                <a:lnTo>
                  <a:pt x="72" y="5"/>
                </a:lnTo>
                <a:lnTo>
                  <a:pt x="71" y="2"/>
                </a:lnTo>
                <a:lnTo>
                  <a:pt x="68" y="0"/>
                </a:lnTo>
                <a:lnTo>
                  <a:pt x="39" y="0"/>
                </a:lnTo>
                <a:lnTo>
                  <a:pt x="39" y="0"/>
                </a:lnTo>
                <a:lnTo>
                  <a:pt x="36" y="2"/>
                </a:lnTo>
                <a:lnTo>
                  <a:pt x="34" y="5"/>
                </a:lnTo>
                <a:lnTo>
                  <a:pt x="34" y="36"/>
                </a:lnTo>
                <a:lnTo>
                  <a:pt x="3" y="36"/>
                </a:lnTo>
                <a:lnTo>
                  <a:pt x="3" y="36"/>
                </a:lnTo>
                <a:lnTo>
                  <a:pt x="0" y="37"/>
                </a:lnTo>
                <a:lnTo>
                  <a:pt x="0" y="39"/>
                </a:lnTo>
                <a:lnTo>
                  <a:pt x="0" y="69"/>
                </a:lnTo>
                <a:lnTo>
                  <a:pt x="0" y="69"/>
                </a:lnTo>
                <a:lnTo>
                  <a:pt x="0" y="72"/>
                </a:lnTo>
                <a:lnTo>
                  <a:pt x="3" y="72"/>
                </a:lnTo>
                <a:lnTo>
                  <a:pt x="34" y="72"/>
                </a:lnTo>
                <a:lnTo>
                  <a:pt x="34" y="105"/>
                </a:lnTo>
                <a:lnTo>
                  <a:pt x="34" y="105"/>
                </a:lnTo>
                <a:lnTo>
                  <a:pt x="36" y="106"/>
                </a:lnTo>
                <a:lnTo>
                  <a:pt x="39" y="108"/>
                </a:lnTo>
                <a:lnTo>
                  <a:pt x="68" y="108"/>
                </a:lnTo>
                <a:lnTo>
                  <a:pt x="68" y="108"/>
                </a:lnTo>
                <a:lnTo>
                  <a:pt x="71" y="106"/>
                </a:lnTo>
                <a:lnTo>
                  <a:pt x="72" y="105"/>
                </a:lnTo>
                <a:lnTo>
                  <a:pt x="72" y="72"/>
                </a:lnTo>
                <a:lnTo>
                  <a:pt x="103" y="72"/>
                </a:lnTo>
                <a:lnTo>
                  <a:pt x="103" y="72"/>
                </a:lnTo>
                <a:lnTo>
                  <a:pt x="106" y="72"/>
                </a:lnTo>
                <a:lnTo>
                  <a:pt x="106" y="69"/>
                </a:lnTo>
                <a:lnTo>
                  <a:pt x="106" y="39"/>
                </a:lnTo>
                <a:lnTo>
                  <a:pt x="106" y="39"/>
                </a:lnTo>
                <a:lnTo>
                  <a:pt x="106" y="37"/>
                </a:lnTo>
                <a:lnTo>
                  <a:pt x="103" y="36"/>
                </a:lnTo>
                <a:lnTo>
                  <a:pt x="103" y="36"/>
                </a:lnTo>
                <a:close/>
                <a:moveTo>
                  <a:pt x="100" y="66"/>
                </a:moveTo>
                <a:lnTo>
                  <a:pt x="68" y="66"/>
                </a:lnTo>
                <a:lnTo>
                  <a:pt x="68" y="66"/>
                </a:lnTo>
                <a:lnTo>
                  <a:pt x="66" y="68"/>
                </a:lnTo>
                <a:lnTo>
                  <a:pt x="65" y="69"/>
                </a:lnTo>
                <a:lnTo>
                  <a:pt x="65" y="100"/>
                </a:lnTo>
                <a:lnTo>
                  <a:pt x="42" y="100"/>
                </a:lnTo>
                <a:lnTo>
                  <a:pt x="42" y="69"/>
                </a:lnTo>
                <a:lnTo>
                  <a:pt x="42" y="69"/>
                </a:lnTo>
                <a:lnTo>
                  <a:pt x="40" y="68"/>
                </a:lnTo>
                <a:lnTo>
                  <a:pt x="39" y="66"/>
                </a:lnTo>
                <a:lnTo>
                  <a:pt x="7" y="66"/>
                </a:lnTo>
                <a:lnTo>
                  <a:pt x="7" y="42"/>
                </a:lnTo>
                <a:lnTo>
                  <a:pt x="39" y="42"/>
                </a:lnTo>
                <a:lnTo>
                  <a:pt x="39" y="42"/>
                </a:lnTo>
                <a:lnTo>
                  <a:pt x="40" y="42"/>
                </a:lnTo>
                <a:lnTo>
                  <a:pt x="42" y="39"/>
                </a:lnTo>
                <a:lnTo>
                  <a:pt x="42" y="8"/>
                </a:lnTo>
                <a:lnTo>
                  <a:pt x="65" y="8"/>
                </a:lnTo>
                <a:lnTo>
                  <a:pt x="65" y="39"/>
                </a:lnTo>
                <a:lnTo>
                  <a:pt x="65" y="39"/>
                </a:lnTo>
                <a:lnTo>
                  <a:pt x="66" y="42"/>
                </a:lnTo>
                <a:lnTo>
                  <a:pt x="68" y="42"/>
                </a:lnTo>
                <a:lnTo>
                  <a:pt x="100" y="42"/>
                </a:lnTo>
                <a:lnTo>
                  <a:pt x="100" y="66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9" name="Group 158"/>
          <p:cNvGrpSpPr/>
          <p:nvPr userDrawn="1"/>
        </p:nvGrpSpPr>
        <p:grpSpPr>
          <a:xfrm>
            <a:off x="5208730" y="6215151"/>
            <a:ext cx="189329" cy="189329"/>
            <a:chOff x="5678488" y="6634163"/>
            <a:chExt cx="214313" cy="214313"/>
          </a:xfrm>
        </p:grpSpPr>
        <p:sp>
          <p:nvSpPr>
            <p:cNvPr id="160" name="Freeform 465"/>
            <p:cNvSpPr>
              <a:spLocks noEditPoints="1"/>
            </p:cNvSpPr>
            <p:nvPr/>
          </p:nvSpPr>
          <p:spPr bwMode="auto">
            <a:xfrm>
              <a:off x="5678488" y="6634163"/>
              <a:ext cx="214313" cy="214313"/>
            </a:xfrm>
            <a:custGeom>
              <a:avLst/>
              <a:gdLst>
                <a:gd name="T0" fmla="*/ 68 w 135"/>
                <a:gd name="T1" fmla="*/ 0 h 135"/>
                <a:gd name="T2" fmla="*/ 42 w 135"/>
                <a:gd name="T3" fmla="*/ 6 h 135"/>
                <a:gd name="T4" fmla="*/ 20 w 135"/>
                <a:gd name="T5" fmla="*/ 20 h 135"/>
                <a:gd name="T6" fmla="*/ 6 w 135"/>
                <a:gd name="T7" fmla="*/ 41 h 135"/>
                <a:gd name="T8" fmla="*/ 0 w 135"/>
                <a:gd name="T9" fmla="*/ 67 h 135"/>
                <a:gd name="T10" fmla="*/ 2 w 135"/>
                <a:gd name="T11" fmla="*/ 81 h 135"/>
                <a:gd name="T12" fmla="*/ 12 w 135"/>
                <a:gd name="T13" fmla="*/ 106 h 135"/>
                <a:gd name="T14" fmla="*/ 31 w 135"/>
                <a:gd name="T15" fmla="*/ 124 h 135"/>
                <a:gd name="T16" fmla="*/ 54 w 135"/>
                <a:gd name="T17" fmla="*/ 133 h 135"/>
                <a:gd name="T18" fmla="*/ 68 w 135"/>
                <a:gd name="T19" fmla="*/ 135 h 135"/>
                <a:gd name="T20" fmla="*/ 94 w 135"/>
                <a:gd name="T21" fmla="*/ 130 h 135"/>
                <a:gd name="T22" fmla="*/ 115 w 135"/>
                <a:gd name="T23" fmla="*/ 115 h 135"/>
                <a:gd name="T24" fmla="*/ 130 w 135"/>
                <a:gd name="T25" fmla="*/ 94 h 135"/>
                <a:gd name="T26" fmla="*/ 135 w 135"/>
                <a:gd name="T27" fmla="*/ 67 h 135"/>
                <a:gd name="T28" fmla="*/ 134 w 135"/>
                <a:gd name="T29" fmla="*/ 54 h 135"/>
                <a:gd name="T30" fmla="*/ 124 w 135"/>
                <a:gd name="T31" fmla="*/ 31 h 135"/>
                <a:gd name="T32" fmla="*/ 106 w 135"/>
                <a:gd name="T33" fmla="*/ 12 h 135"/>
                <a:gd name="T34" fmla="*/ 81 w 135"/>
                <a:gd name="T35" fmla="*/ 2 h 135"/>
                <a:gd name="T36" fmla="*/ 68 w 135"/>
                <a:gd name="T37" fmla="*/ 0 h 135"/>
                <a:gd name="T38" fmla="*/ 68 w 135"/>
                <a:gd name="T39" fmla="*/ 129 h 135"/>
                <a:gd name="T40" fmla="*/ 45 w 135"/>
                <a:gd name="T41" fmla="*/ 124 h 135"/>
                <a:gd name="T42" fmla="*/ 25 w 135"/>
                <a:gd name="T43" fmla="*/ 112 h 135"/>
                <a:gd name="T44" fmla="*/ 11 w 135"/>
                <a:gd name="T45" fmla="*/ 92 h 135"/>
                <a:gd name="T46" fmla="*/ 6 w 135"/>
                <a:gd name="T47" fmla="*/ 67 h 135"/>
                <a:gd name="T48" fmla="*/ 8 w 135"/>
                <a:gd name="T49" fmla="*/ 55 h 135"/>
                <a:gd name="T50" fmla="*/ 17 w 135"/>
                <a:gd name="T51" fmla="*/ 34 h 135"/>
                <a:gd name="T52" fmla="*/ 34 w 135"/>
                <a:gd name="T53" fmla="*/ 17 h 135"/>
                <a:gd name="T54" fmla="*/ 55 w 135"/>
                <a:gd name="T55" fmla="*/ 8 h 135"/>
                <a:gd name="T56" fmla="*/ 68 w 135"/>
                <a:gd name="T57" fmla="*/ 6 h 135"/>
                <a:gd name="T58" fmla="*/ 92 w 135"/>
                <a:gd name="T59" fmla="*/ 11 h 135"/>
                <a:gd name="T60" fmla="*/ 112 w 135"/>
                <a:gd name="T61" fmla="*/ 25 h 135"/>
                <a:gd name="T62" fmla="*/ 124 w 135"/>
                <a:gd name="T63" fmla="*/ 44 h 135"/>
                <a:gd name="T64" fmla="*/ 129 w 135"/>
                <a:gd name="T65" fmla="*/ 67 h 135"/>
                <a:gd name="T66" fmla="*/ 127 w 135"/>
                <a:gd name="T67" fmla="*/ 80 h 135"/>
                <a:gd name="T68" fmla="*/ 118 w 135"/>
                <a:gd name="T69" fmla="*/ 103 h 135"/>
                <a:gd name="T70" fmla="*/ 103 w 135"/>
                <a:gd name="T71" fmla="*/ 118 h 135"/>
                <a:gd name="T72" fmla="*/ 80 w 135"/>
                <a:gd name="T73" fmla="*/ 129 h 135"/>
                <a:gd name="T74" fmla="*/ 68 w 135"/>
                <a:gd name="T7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5">
                  <a:moveTo>
                    <a:pt x="68" y="0"/>
                  </a:move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1" y="12"/>
                  </a:lnTo>
                  <a:lnTo>
                    <a:pt x="20" y="20"/>
                  </a:lnTo>
                  <a:lnTo>
                    <a:pt x="12" y="31"/>
                  </a:lnTo>
                  <a:lnTo>
                    <a:pt x="6" y="41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81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5"/>
                  </a:lnTo>
                  <a:lnTo>
                    <a:pt x="31" y="124"/>
                  </a:lnTo>
                  <a:lnTo>
                    <a:pt x="42" y="130"/>
                  </a:lnTo>
                  <a:lnTo>
                    <a:pt x="54" y="133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81" y="133"/>
                  </a:lnTo>
                  <a:lnTo>
                    <a:pt x="94" y="130"/>
                  </a:lnTo>
                  <a:lnTo>
                    <a:pt x="106" y="124"/>
                  </a:lnTo>
                  <a:lnTo>
                    <a:pt x="115" y="115"/>
                  </a:lnTo>
                  <a:lnTo>
                    <a:pt x="124" y="106"/>
                  </a:lnTo>
                  <a:lnTo>
                    <a:pt x="130" y="94"/>
                  </a:lnTo>
                  <a:lnTo>
                    <a:pt x="134" y="81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34" y="54"/>
                  </a:lnTo>
                  <a:lnTo>
                    <a:pt x="130" y="41"/>
                  </a:lnTo>
                  <a:lnTo>
                    <a:pt x="124" y="31"/>
                  </a:lnTo>
                  <a:lnTo>
                    <a:pt x="115" y="20"/>
                  </a:lnTo>
                  <a:lnTo>
                    <a:pt x="106" y="12"/>
                  </a:lnTo>
                  <a:lnTo>
                    <a:pt x="94" y="6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68" y="0"/>
                  </a:lnTo>
                  <a:close/>
                  <a:moveTo>
                    <a:pt x="68" y="129"/>
                  </a:moveTo>
                  <a:lnTo>
                    <a:pt x="68" y="129"/>
                  </a:lnTo>
                  <a:lnTo>
                    <a:pt x="55" y="129"/>
                  </a:lnTo>
                  <a:lnTo>
                    <a:pt x="45" y="124"/>
                  </a:lnTo>
                  <a:lnTo>
                    <a:pt x="34" y="118"/>
                  </a:lnTo>
                  <a:lnTo>
                    <a:pt x="25" y="112"/>
                  </a:lnTo>
                  <a:lnTo>
                    <a:pt x="17" y="103"/>
                  </a:lnTo>
                  <a:lnTo>
                    <a:pt x="11" y="92"/>
                  </a:lnTo>
                  <a:lnTo>
                    <a:pt x="8" y="80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8" y="55"/>
                  </a:lnTo>
                  <a:lnTo>
                    <a:pt x="11" y="44"/>
                  </a:lnTo>
                  <a:lnTo>
                    <a:pt x="17" y="34"/>
                  </a:lnTo>
                  <a:lnTo>
                    <a:pt x="25" y="25"/>
                  </a:lnTo>
                  <a:lnTo>
                    <a:pt x="34" y="17"/>
                  </a:lnTo>
                  <a:lnTo>
                    <a:pt x="45" y="11"/>
                  </a:lnTo>
                  <a:lnTo>
                    <a:pt x="55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80" y="8"/>
                  </a:lnTo>
                  <a:lnTo>
                    <a:pt x="92" y="11"/>
                  </a:lnTo>
                  <a:lnTo>
                    <a:pt x="103" y="17"/>
                  </a:lnTo>
                  <a:lnTo>
                    <a:pt x="112" y="25"/>
                  </a:lnTo>
                  <a:lnTo>
                    <a:pt x="118" y="34"/>
                  </a:lnTo>
                  <a:lnTo>
                    <a:pt x="124" y="44"/>
                  </a:lnTo>
                  <a:lnTo>
                    <a:pt x="127" y="55"/>
                  </a:lnTo>
                  <a:lnTo>
                    <a:pt x="129" y="67"/>
                  </a:lnTo>
                  <a:lnTo>
                    <a:pt x="129" y="67"/>
                  </a:lnTo>
                  <a:lnTo>
                    <a:pt x="127" y="80"/>
                  </a:lnTo>
                  <a:lnTo>
                    <a:pt x="124" y="92"/>
                  </a:lnTo>
                  <a:lnTo>
                    <a:pt x="118" y="103"/>
                  </a:lnTo>
                  <a:lnTo>
                    <a:pt x="112" y="112"/>
                  </a:lnTo>
                  <a:lnTo>
                    <a:pt x="103" y="118"/>
                  </a:lnTo>
                  <a:lnTo>
                    <a:pt x="92" y="124"/>
                  </a:lnTo>
                  <a:lnTo>
                    <a:pt x="80" y="129"/>
                  </a:lnTo>
                  <a:lnTo>
                    <a:pt x="68" y="129"/>
                  </a:lnTo>
                  <a:lnTo>
                    <a:pt x="68" y="12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66"/>
            <p:cNvSpPr>
              <a:spLocks noEditPoints="1"/>
            </p:cNvSpPr>
            <p:nvPr/>
          </p:nvSpPr>
          <p:spPr bwMode="auto">
            <a:xfrm>
              <a:off x="5710238" y="6665913"/>
              <a:ext cx="153988" cy="152400"/>
            </a:xfrm>
            <a:custGeom>
              <a:avLst/>
              <a:gdLst>
                <a:gd name="T0" fmla="*/ 48 w 97"/>
                <a:gd name="T1" fmla="*/ 0 h 96"/>
                <a:gd name="T2" fmla="*/ 29 w 97"/>
                <a:gd name="T3" fmla="*/ 3 h 96"/>
                <a:gd name="T4" fmla="*/ 14 w 97"/>
                <a:gd name="T5" fmla="*/ 14 h 96"/>
                <a:gd name="T6" fmla="*/ 3 w 97"/>
                <a:gd name="T7" fmla="*/ 29 h 96"/>
                <a:gd name="T8" fmla="*/ 0 w 97"/>
                <a:gd name="T9" fmla="*/ 47 h 96"/>
                <a:gd name="T10" fmla="*/ 0 w 97"/>
                <a:gd name="T11" fmla="*/ 58 h 96"/>
                <a:gd name="T12" fmla="*/ 8 w 97"/>
                <a:gd name="T13" fmla="*/ 75 h 96"/>
                <a:gd name="T14" fmla="*/ 22 w 97"/>
                <a:gd name="T15" fmla="*/ 87 h 96"/>
                <a:gd name="T16" fmla="*/ 38 w 97"/>
                <a:gd name="T17" fmla="*/ 95 h 96"/>
                <a:gd name="T18" fmla="*/ 48 w 97"/>
                <a:gd name="T19" fmla="*/ 96 h 96"/>
                <a:gd name="T20" fmla="*/ 66 w 97"/>
                <a:gd name="T21" fmla="*/ 92 h 96"/>
                <a:gd name="T22" fmla="*/ 83 w 97"/>
                <a:gd name="T23" fmla="*/ 83 h 96"/>
                <a:gd name="T24" fmla="*/ 92 w 97"/>
                <a:gd name="T25" fmla="*/ 67 h 96"/>
                <a:gd name="T26" fmla="*/ 97 w 97"/>
                <a:gd name="T27" fmla="*/ 47 h 96"/>
                <a:gd name="T28" fmla="*/ 95 w 97"/>
                <a:gd name="T29" fmla="*/ 38 h 96"/>
                <a:gd name="T30" fmla="*/ 87 w 97"/>
                <a:gd name="T31" fmla="*/ 21 h 96"/>
                <a:gd name="T32" fmla="*/ 75 w 97"/>
                <a:gd name="T33" fmla="*/ 8 h 96"/>
                <a:gd name="T34" fmla="*/ 58 w 97"/>
                <a:gd name="T35" fmla="*/ 0 h 96"/>
                <a:gd name="T36" fmla="*/ 48 w 97"/>
                <a:gd name="T37" fmla="*/ 0 h 96"/>
                <a:gd name="T38" fmla="*/ 48 w 97"/>
                <a:gd name="T39" fmla="*/ 90 h 96"/>
                <a:gd name="T40" fmla="*/ 31 w 97"/>
                <a:gd name="T41" fmla="*/ 87 h 96"/>
                <a:gd name="T42" fmla="*/ 17 w 97"/>
                <a:gd name="T43" fmla="*/ 78 h 96"/>
                <a:gd name="T44" fmla="*/ 8 w 97"/>
                <a:gd name="T45" fmla="*/ 64 h 96"/>
                <a:gd name="T46" fmla="*/ 5 w 97"/>
                <a:gd name="T47" fmla="*/ 47 h 96"/>
                <a:gd name="T48" fmla="*/ 6 w 97"/>
                <a:gd name="T49" fmla="*/ 40 h 96"/>
                <a:gd name="T50" fmla="*/ 12 w 97"/>
                <a:gd name="T51" fmla="*/ 24 h 96"/>
                <a:gd name="T52" fmla="*/ 23 w 97"/>
                <a:gd name="T53" fmla="*/ 12 h 96"/>
                <a:gd name="T54" fmla="*/ 40 w 97"/>
                <a:gd name="T55" fmla="*/ 6 h 96"/>
                <a:gd name="T56" fmla="*/ 48 w 97"/>
                <a:gd name="T57" fmla="*/ 5 h 96"/>
                <a:gd name="T58" fmla="*/ 64 w 97"/>
                <a:gd name="T59" fmla="*/ 8 h 96"/>
                <a:gd name="T60" fmla="*/ 78 w 97"/>
                <a:gd name="T61" fmla="*/ 17 h 96"/>
                <a:gd name="T62" fmla="*/ 87 w 97"/>
                <a:gd name="T63" fmla="*/ 31 h 96"/>
                <a:gd name="T64" fmla="*/ 91 w 97"/>
                <a:gd name="T65" fmla="*/ 47 h 96"/>
                <a:gd name="T66" fmla="*/ 91 w 97"/>
                <a:gd name="T67" fmla="*/ 57 h 96"/>
                <a:gd name="T68" fmla="*/ 84 w 97"/>
                <a:gd name="T69" fmla="*/ 72 h 96"/>
                <a:gd name="T70" fmla="*/ 72 w 97"/>
                <a:gd name="T71" fmla="*/ 84 h 96"/>
                <a:gd name="T72" fmla="*/ 57 w 97"/>
                <a:gd name="T73" fmla="*/ 90 h 96"/>
                <a:gd name="T74" fmla="*/ 48 w 97"/>
                <a:gd name="T7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6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3" y="67"/>
                  </a:lnTo>
                  <a:lnTo>
                    <a:pt x="8" y="75"/>
                  </a:lnTo>
                  <a:lnTo>
                    <a:pt x="14" y="83"/>
                  </a:lnTo>
                  <a:lnTo>
                    <a:pt x="22" y="87"/>
                  </a:lnTo>
                  <a:lnTo>
                    <a:pt x="29" y="92"/>
                  </a:lnTo>
                  <a:lnTo>
                    <a:pt x="38" y="95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8" y="95"/>
                  </a:lnTo>
                  <a:lnTo>
                    <a:pt x="66" y="92"/>
                  </a:lnTo>
                  <a:lnTo>
                    <a:pt x="75" y="87"/>
                  </a:lnTo>
                  <a:lnTo>
                    <a:pt x="83" y="83"/>
                  </a:lnTo>
                  <a:lnTo>
                    <a:pt x="87" y="75"/>
                  </a:lnTo>
                  <a:lnTo>
                    <a:pt x="92" y="67"/>
                  </a:lnTo>
                  <a:lnTo>
                    <a:pt x="95" y="58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5" y="38"/>
                  </a:lnTo>
                  <a:lnTo>
                    <a:pt x="92" y="29"/>
                  </a:lnTo>
                  <a:lnTo>
                    <a:pt x="87" y="21"/>
                  </a:lnTo>
                  <a:lnTo>
                    <a:pt x="83" y="14"/>
                  </a:lnTo>
                  <a:lnTo>
                    <a:pt x="75" y="8"/>
                  </a:lnTo>
                  <a:lnTo>
                    <a:pt x="66" y="3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90"/>
                  </a:moveTo>
                  <a:lnTo>
                    <a:pt x="48" y="90"/>
                  </a:lnTo>
                  <a:lnTo>
                    <a:pt x="40" y="90"/>
                  </a:lnTo>
                  <a:lnTo>
                    <a:pt x="31" y="87"/>
                  </a:lnTo>
                  <a:lnTo>
                    <a:pt x="23" y="84"/>
                  </a:lnTo>
                  <a:lnTo>
                    <a:pt x="17" y="78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6" y="5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6" y="40"/>
                  </a:lnTo>
                  <a:lnTo>
                    <a:pt x="8" y="31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23" y="12"/>
                  </a:lnTo>
                  <a:lnTo>
                    <a:pt x="31" y="8"/>
                  </a:lnTo>
                  <a:lnTo>
                    <a:pt x="40" y="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7" y="6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8" y="17"/>
                  </a:lnTo>
                  <a:lnTo>
                    <a:pt x="84" y="24"/>
                  </a:lnTo>
                  <a:lnTo>
                    <a:pt x="87" y="31"/>
                  </a:lnTo>
                  <a:lnTo>
                    <a:pt x="91" y="40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64" y="87"/>
                  </a:lnTo>
                  <a:lnTo>
                    <a:pt x="57" y="90"/>
                  </a:lnTo>
                  <a:lnTo>
                    <a:pt x="48" y="90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67"/>
            <p:cNvSpPr>
              <a:spLocks/>
            </p:cNvSpPr>
            <p:nvPr/>
          </p:nvSpPr>
          <p:spPr bwMode="auto">
            <a:xfrm>
              <a:off x="5773738" y="6688138"/>
              <a:ext cx="77788" cy="68263"/>
            </a:xfrm>
            <a:custGeom>
              <a:avLst/>
              <a:gdLst>
                <a:gd name="T0" fmla="*/ 46 w 49"/>
                <a:gd name="T1" fmla="*/ 32 h 43"/>
                <a:gd name="T2" fmla="*/ 46 w 49"/>
                <a:gd name="T3" fmla="*/ 32 h 43"/>
                <a:gd name="T4" fmla="*/ 35 w 49"/>
                <a:gd name="T5" fmla="*/ 32 h 43"/>
                <a:gd name="T6" fmla="*/ 17 w 49"/>
                <a:gd name="T7" fmla="*/ 32 h 43"/>
                <a:gd name="T8" fmla="*/ 17 w 49"/>
                <a:gd name="T9" fmla="*/ 32 h 43"/>
                <a:gd name="T10" fmla="*/ 14 w 49"/>
                <a:gd name="T11" fmla="*/ 27 h 43"/>
                <a:gd name="T12" fmla="*/ 11 w 49"/>
                <a:gd name="T13" fmla="*/ 26 h 43"/>
                <a:gd name="T14" fmla="*/ 11 w 49"/>
                <a:gd name="T15" fmla="*/ 3 h 43"/>
                <a:gd name="T16" fmla="*/ 11 w 49"/>
                <a:gd name="T17" fmla="*/ 3 h 43"/>
                <a:gd name="T18" fmla="*/ 9 w 49"/>
                <a:gd name="T19" fmla="*/ 0 h 43"/>
                <a:gd name="T20" fmla="*/ 8 w 49"/>
                <a:gd name="T21" fmla="*/ 0 h 43"/>
                <a:gd name="T22" fmla="*/ 8 w 49"/>
                <a:gd name="T23" fmla="*/ 0 h 43"/>
                <a:gd name="T24" fmla="*/ 6 w 49"/>
                <a:gd name="T25" fmla="*/ 0 h 43"/>
                <a:gd name="T26" fmla="*/ 6 w 49"/>
                <a:gd name="T27" fmla="*/ 3 h 43"/>
                <a:gd name="T28" fmla="*/ 5 w 49"/>
                <a:gd name="T29" fmla="*/ 26 h 43"/>
                <a:gd name="T30" fmla="*/ 5 w 49"/>
                <a:gd name="T31" fmla="*/ 26 h 43"/>
                <a:gd name="T32" fmla="*/ 1 w 49"/>
                <a:gd name="T33" fmla="*/ 29 h 43"/>
                <a:gd name="T34" fmla="*/ 0 w 49"/>
                <a:gd name="T35" fmla="*/ 33 h 43"/>
                <a:gd name="T36" fmla="*/ 0 w 49"/>
                <a:gd name="T37" fmla="*/ 33 h 43"/>
                <a:gd name="T38" fmla="*/ 0 w 49"/>
                <a:gd name="T39" fmla="*/ 37 h 43"/>
                <a:gd name="T40" fmla="*/ 1 w 49"/>
                <a:gd name="T41" fmla="*/ 40 h 43"/>
                <a:gd name="T42" fmla="*/ 5 w 49"/>
                <a:gd name="T43" fmla="*/ 41 h 43"/>
                <a:gd name="T44" fmla="*/ 8 w 49"/>
                <a:gd name="T45" fmla="*/ 43 h 43"/>
                <a:gd name="T46" fmla="*/ 8 w 49"/>
                <a:gd name="T47" fmla="*/ 43 h 43"/>
                <a:gd name="T48" fmla="*/ 14 w 49"/>
                <a:gd name="T49" fmla="*/ 41 h 43"/>
                <a:gd name="T50" fmla="*/ 17 w 49"/>
                <a:gd name="T51" fmla="*/ 37 h 43"/>
                <a:gd name="T52" fmla="*/ 35 w 49"/>
                <a:gd name="T53" fmla="*/ 37 h 43"/>
                <a:gd name="T54" fmla="*/ 46 w 49"/>
                <a:gd name="T55" fmla="*/ 37 h 43"/>
                <a:gd name="T56" fmla="*/ 46 w 49"/>
                <a:gd name="T57" fmla="*/ 37 h 43"/>
                <a:gd name="T58" fmla="*/ 46 w 49"/>
                <a:gd name="T59" fmla="*/ 37 h 43"/>
                <a:gd name="T60" fmla="*/ 47 w 49"/>
                <a:gd name="T61" fmla="*/ 35 h 43"/>
                <a:gd name="T62" fmla="*/ 49 w 49"/>
                <a:gd name="T63" fmla="*/ 33 h 43"/>
                <a:gd name="T64" fmla="*/ 49 w 49"/>
                <a:gd name="T65" fmla="*/ 33 h 43"/>
                <a:gd name="T66" fmla="*/ 47 w 49"/>
                <a:gd name="T67" fmla="*/ 32 h 43"/>
                <a:gd name="T68" fmla="*/ 46 w 49"/>
                <a:gd name="T69" fmla="*/ 32 h 43"/>
                <a:gd name="T70" fmla="*/ 46 w 49"/>
                <a:gd name="T71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3">
                  <a:moveTo>
                    <a:pt x="46" y="32"/>
                  </a:moveTo>
                  <a:lnTo>
                    <a:pt x="46" y="32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4" y="27"/>
                  </a:lnTo>
                  <a:lnTo>
                    <a:pt x="11" y="2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5" y="4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4" y="41"/>
                  </a:lnTo>
                  <a:lnTo>
                    <a:pt x="17" y="37"/>
                  </a:lnTo>
                  <a:lnTo>
                    <a:pt x="35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2"/>
                  </a:lnTo>
                  <a:lnTo>
                    <a:pt x="46" y="32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162"/>
          <p:cNvGrpSpPr/>
          <p:nvPr userDrawn="1"/>
        </p:nvGrpSpPr>
        <p:grpSpPr>
          <a:xfrm>
            <a:off x="5482205" y="6215151"/>
            <a:ext cx="189329" cy="189329"/>
            <a:chOff x="5988051" y="6634163"/>
            <a:chExt cx="214313" cy="214313"/>
          </a:xfrm>
        </p:grpSpPr>
        <p:sp>
          <p:nvSpPr>
            <p:cNvPr id="164" name="Freeform 468"/>
            <p:cNvSpPr>
              <a:spLocks noEditPoints="1"/>
            </p:cNvSpPr>
            <p:nvPr/>
          </p:nvSpPr>
          <p:spPr bwMode="auto">
            <a:xfrm>
              <a:off x="5988051" y="6634163"/>
              <a:ext cx="214313" cy="214313"/>
            </a:xfrm>
            <a:custGeom>
              <a:avLst/>
              <a:gdLst>
                <a:gd name="T0" fmla="*/ 67 w 135"/>
                <a:gd name="T1" fmla="*/ 0 h 135"/>
                <a:gd name="T2" fmla="*/ 41 w 135"/>
                <a:gd name="T3" fmla="*/ 6 h 135"/>
                <a:gd name="T4" fmla="*/ 20 w 135"/>
                <a:gd name="T5" fmla="*/ 20 h 135"/>
                <a:gd name="T6" fmla="*/ 6 w 135"/>
                <a:gd name="T7" fmla="*/ 41 h 135"/>
                <a:gd name="T8" fmla="*/ 0 w 135"/>
                <a:gd name="T9" fmla="*/ 67 h 135"/>
                <a:gd name="T10" fmla="*/ 1 w 135"/>
                <a:gd name="T11" fmla="*/ 81 h 135"/>
                <a:gd name="T12" fmla="*/ 12 w 135"/>
                <a:gd name="T13" fmla="*/ 106 h 135"/>
                <a:gd name="T14" fmla="*/ 30 w 135"/>
                <a:gd name="T15" fmla="*/ 124 h 135"/>
                <a:gd name="T16" fmla="*/ 53 w 135"/>
                <a:gd name="T17" fmla="*/ 133 h 135"/>
                <a:gd name="T18" fmla="*/ 67 w 135"/>
                <a:gd name="T19" fmla="*/ 135 h 135"/>
                <a:gd name="T20" fmla="*/ 93 w 135"/>
                <a:gd name="T21" fmla="*/ 130 h 135"/>
                <a:gd name="T22" fmla="*/ 115 w 135"/>
                <a:gd name="T23" fmla="*/ 115 h 135"/>
                <a:gd name="T24" fmla="*/ 130 w 135"/>
                <a:gd name="T25" fmla="*/ 94 h 135"/>
                <a:gd name="T26" fmla="*/ 135 w 135"/>
                <a:gd name="T27" fmla="*/ 67 h 135"/>
                <a:gd name="T28" fmla="*/ 133 w 135"/>
                <a:gd name="T29" fmla="*/ 54 h 135"/>
                <a:gd name="T30" fmla="*/ 124 w 135"/>
                <a:gd name="T31" fmla="*/ 31 h 135"/>
                <a:gd name="T32" fmla="*/ 106 w 135"/>
                <a:gd name="T33" fmla="*/ 12 h 135"/>
                <a:gd name="T34" fmla="*/ 81 w 135"/>
                <a:gd name="T35" fmla="*/ 2 h 135"/>
                <a:gd name="T36" fmla="*/ 67 w 135"/>
                <a:gd name="T37" fmla="*/ 0 h 135"/>
                <a:gd name="T38" fmla="*/ 67 w 135"/>
                <a:gd name="T39" fmla="*/ 129 h 135"/>
                <a:gd name="T40" fmla="*/ 44 w 135"/>
                <a:gd name="T41" fmla="*/ 124 h 135"/>
                <a:gd name="T42" fmla="*/ 24 w 135"/>
                <a:gd name="T43" fmla="*/ 112 h 135"/>
                <a:gd name="T44" fmla="*/ 11 w 135"/>
                <a:gd name="T45" fmla="*/ 92 h 135"/>
                <a:gd name="T46" fmla="*/ 6 w 135"/>
                <a:gd name="T47" fmla="*/ 67 h 135"/>
                <a:gd name="T48" fmla="*/ 7 w 135"/>
                <a:gd name="T49" fmla="*/ 55 h 135"/>
                <a:gd name="T50" fmla="*/ 17 w 135"/>
                <a:gd name="T51" fmla="*/ 34 h 135"/>
                <a:gd name="T52" fmla="*/ 34 w 135"/>
                <a:gd name="T53" fmla="*/ 17 h 135"/>
                <a:gd name="T54" fmla="*/ 55 w 135"/>
                <a:gd name="T55" fmla="*/ 8 h 135"/>
                <a:gd name="T56" fmla="*/ 67 w 135"/>
                <a:gd name="T57" fmla="*/ 6 h 135"/>
                <a:gd name="T58" fmla="*/ 92 w 135"/>
                <a:gd name="T59" fmla="*/ 11 h 135"/>
                <a:gd name="T60" fmla="*/ 112 w 135"/>
                <a:gd name="T61" fmla="*/ 25 h 135"/>
                <a:gd name="T62" fmla="*/ 124 w 135"/>
                <a:gd name="T63" fmla="*/ 44 h 135"/>
                <a:gd name="T64" fmla="*/ 129 w 135"/>
                <a:gd name="T65" fmla="*/ 67 h 135"/>
                <a:gd name="T66" fmla="*/ 129 w 135"/>
                <a:gd name="T67" fmla="*/ 80 h 135"/>
                <a:gd name="T68" fmla="*/ 118 w 135"/>
                <a:gd name="T69" fmla="*/ 103 h 135"/>
                <a:gd name="T70" fmla="*/ 102 w 135"/>
                <a:gd name="T71" fmla="*/ 118 h 135"/>
                <a:gd name="T72" fmla="*/ 79 w 135"/>
                <a:gd name="T73" fmla="*/ 129 h 135"/>
                <a:gd name="T74" fmla="*/ 67 w 135"/>
                <a:gd name="T7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5">
                  <a:moveTo>
                    <a:pt x="67" y="0"/>
                  </a:moveTo>
                  <a:lnTo>
                    <a:pt x="67" y="0"/>
                  </a:lnTo>
                  <a:lnTo>
                    <a:pt x="53" y="2"/>
                  </a:lnTo>
                  <a:lnTo>
                    <a:pt x="41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1"/>
                  </a:lnTo>
                  <a:lnTo>
                    <a:pt x="6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81"/>
                  </a:lnTo>
                  <a:lnTo>
                    <a:pt x="6" y="94"/>
                  </a:lnTo>
                  <a:lnTo>
                    <a:pt x="12" y="106"/>
                  </a:lnTo>
                  <a:lnTo>
                    <a:pt x="20" y="115"/>
                  </a:lnTo>
                  <a:lnTo>
                    <a:pt x="30" y="124"/>
                  </a:lnTo>
                  <a:lnTo>
                    <a:pt x="41" y="130"/>
                  </a:lnTo>
                  <a:lnTo>
                    <a:pt x="53" y="133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81" y="133"/>
                  </a:lnTo>
                  <a:lnTo>
                    <a:pt x="93" y="130"/>
                  </a:lnTo>
                  <a:lnTo>
                    <a:pt x="106" y="124"/>
                  </a:lnTo>
                  <a:lnTo>
                    <a:pt x="115" y="115"/>
                  </a:lnTo>
                  <a:lnTo>
                    <a:pt x="124" y="106"/>
                  </a:lnTo>
                  <a:lnTo>
                    <a:pt x="130" y="94"/>
                  </a:lnTo>
                  <a:lnTo>
                    <a:pt x="133" y="81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33" y="54"/>
                  </a:lnTo>
                  <a:lnTo>
                    <a:pt x="130" y="41"/>
                  </a:lnTo>
                  <a:lnTo>
                    <a:pt x="124" y="31"/>
                  </a:lnTo>
                  <a:lnTo>
                    <a:pt x="115" y="20"/>
                  </a:lnTo>
                  <a:lnTo>
                    <a:pt x="106" y="12"/>
                  </a:lnTo>
                  <a:lnTo>
                    <a:pt x="93" y="6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67" y="129"/>
                  </a:moveTo>
                  <a:lnTo>
                    <a:pt x="67" y="129"/>
                  </a:lnTo>
                  <a:lnTo>
                    <a:pt x="55" y="129"/>
                  </a:lnTo>
                  <a:lnTo>
                    <a:pt x="44" y="124"/>
                  </a:lnTo>
                  <a:lnTo>
                    <a:pt x="34" y="118"/>
                  </a:lnTo>
                  <a:lnTo>
                    <a:pt x="24" y="112"/>
                  </a:lnTo>
                  <a:lnTo>
                    <a:pt x="17" y="103"/>
                  </a:lnTo>
                  <a:lnTo>
                    <a:pt x="11" y="92"/>
                  </a:lnTo>
                  <a:lnTo>
                    <a:pt x="7" y="80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7" y="55"/>
                  </a:lnTo>
                  <a:lnTo>
                    <a:pt x="11" y="44"/>
                  </a:lnTo>
                  <a:lnTo>
                    <a:pt x="17" y="34"/>
                  </a:lnTo>
                  <a:lnTo>
                    <a:pt x="24" y="25"/>
                  </a:lnTo>
                  <a:lnTo>
                    <a:pt x="34" y="17"/>
                  </a:lnTo>
                  <a:lnTo>
                    <a:pt x="44" y="11"/>
                  </a:lnTo>
                  <a:lnTo>
                    <a:pt x="55" y="8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9" y="8"/>
                  </a:lnTo>
                  <a:lnTo>
                    <a:pt x="92" y="11"/>
                  </a:lnTo>
                  <a:lnTo>
                    <a:pt x="102" y="17"/>
                  </a:lnTo>
                  <a:lnTo>
                    <a:pt x="112" y="25"/>
                  </a:lnTo>
                  <a:lnTo>
                    <a:pt x="118" y="34"/>
                  </a:lnTo>
                  <a:lnTo>
                    <a:pt x="124" y="44"/>
                  </a:lnTo>
                  <a:lnTo>
                    <a:pt x="129" y="55"/>
                  </a:lnTo>
                  <a:lnTo>
                    <a:pt x="129" y="67"/>
                  </a:lnTo>
                  <a:lnTo>
                    <a:pt x="129" y="67"/>
                  </a:lnTo>
                  <a:lnTo>
                    <a:pt x="129" y="80"/>
                  </a:lnTo>
                  <a:lnTo>
                    <a:pt x="124" y="92"/>
                  </a:lnTo>
                  <a:lnTo>
                    <a:pt x="118" y="103"/>
                  </a:lnTo>
                  <a:lnTo>
                    <a:pt x="112" y="112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9" y="129"/>
                  </a:lnTo>
                  <a:lnTo>
                    <a:pt x="67" y="129"/>
                  </a:lnTo>
                  <a:lnTo>
                    <a:pt x="67" y="12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69"/>
            <p:cNvSpPr>
              <a:spLocks/>
            </p:cNvSpPr>
            <p:nvPr/>
          </p:nvSpPr>
          <p:spPr bwMode="auto">
            <a:xfrm>
              <a:off x="6083301" y="6688138"/>
              <a:ext cx="77788" cy="68263"/>
            </a:xfrm>
            <a:custGeom>
              <a:avLst/>
              <a:gdLst>
                <a:gd name="T0" fmla="*/ 7 w 49"/>
                <a:gd name="T1" fmla="*/ 43 h 43"/>
                <a:gd name="T2" fmla="*/ 7 w 49"/>
                <a:gd name="T3" fmla="*/ 43 h 43"/>
                <a:gd name="T4" fmla="*/ 13 w 49"/>
                <a:gd name="T5" fmla="*/ 41 h 43"/>
                <a:gd name="T6" fmla="*/ 16 w 49"/>
                <a:gd name="T7" fmla="*/ 37 h 43"/>
                <a:gd name="T8" fmla="*/ 35 w 49"/>
                <a:gd name="T9" fmla="*/ 37 h 43"/>
                <a:gd name="T10" fmla="*/ 46 w 49"/>
                <a:gd name="T11" fmla="*/ 37 h 43"/>
                <a:gd name="T12" fmla="*/ 46 w 49"/>
                <a:gd name="T13" fmla="*/ 37 h 43"/>
                <a:gd name="T14" fmla="*/ 47 w 49"/>
                <a:gd name="T15" fmla="*/ 35 h 43"/>
                <a:gd name="T16" fmla="*/ 49 w 49"/>
                <a:gd name="T17" fmla="*/ 33 h 43"/>
                <a:gd name="T18" fmla="*/ 49 w 49"/>
                <a:gd name="T19" fmla="*/ 33 h 43"/>
                <a:gd name="T20" fmla="*/ 47 w 49"/>
                <a:gd name="T21" fmla="*/ 32 h 43"/>
                <a:gd name="T22" fmla="*/ 46 w 49"/>
                <a:gd name="T23" fmla="*/ 32 h 43"/>
                <a:gd name="T24" fmla="*/ 35 w 49"/>
                <a:gd name="T25" fmla="*/ 32 h 43"/>
                <a:gd name="T26" fmla="*/ 16 w 49"/>
                <a:gd name="T27" fmla="*/ 32 h 43"/>
                <a:gd name="T28" fmla="*/ 16 w 49"/>
                <a:gd name="T29" fmla="*/ 32 h 43"/>
                <a:gd name="T30" fmla="*/ 13 w 49"/>
                <a:gd name="T31" fmla="*/ 27 h 43"/>
                <a:gd name="T32" fmla="*/ 10 w 49"/>
                <a:gd name="T33" fmla="*/ 26 h 43"/>
                <a:gd name="T34" fmla="*/ 10 w 49"/>
                <a:gd name="T35" fmla="*/ 3 h 43"/>
                <a:gd name="T36" fmla="*/ 10 w 49"/>
                <a:gd name="T37" fmla="*/ 3 h 43"/>
                <a:gd name="T38" fmla="*/ 9 w 49"/>
                <a:gd name="T39" fmla="*/ 0 h 43"/>
                <a:gd name="T40" fmla="*/ 7 w 49"/>
                <a:gd name="T41" fmla="*/ 0 h 43"/>
                <a:gd name="T42" fmla="*/ 7 w 49"/>
                <a:gd name="T43" fmla="*/ 0 h 43"/>
                <a:gd name="T44" fmla="*/ 7 w 49"/>
                <a:gd name="T45" fmla="*/ 0 h 43"/>
                <a:gd name="T46" fmla="*/ 7 w 49"/>
                <a:gd name="T47" fmla="*/ 0 h 43"/>
                <a:gd name="T48" fmla="*/ 6 w 49"/>
                <a:gd name="T49" fmla="*/ 0 h 43"/>
                <a:gd name="T50" fmla="*/ 6 w 49"/>
                <a:gd name="T51" fmla="*/ 3 h 43"/>
                <a:gd name="T52" fmla="*/ 4 w 49"/>
                <a:gd name="T53" fmla="*/ 26 h 43"/>
                <a:gd name="T54" fmla="*/ 4 w 49"/>
                <a:gd name="T55" fmla="*/ 26 h 43"/>
                <a:gd name="T56" fmla="*/ 1 w 49"/>
                <a:gd name="T57" fmla="*/ 29 h 43"/>
                <a:gd name="T58" fmla="*/ 0 w 49"/>
                <a:gd name="T59" fmla="*/ 33 h 43"/>
                <a:gd name="T60" fmla="*/ 0 w 49"/>
                <a:gd name="T61" fmla="*/ 33 h 43"/>
                <a:gd name="T62" fmla="*/ 0 w 49"/>
                <a:gd name="T63" fmla="*/ 37 h 43"/>
                <a:gd name="T64" fmla="*/ 1 w 49"/>
                <a:gd name="T65" fmla="*/ 40 h 43"/>
                <a:gd name="T66" fmla="*/ 4 w 49"/>
                <a:gd name="T67" fmla="*/ 41 h 43"/>
                <a:gd name="T68" fmla="*/ 7 w 49"/>
                <a:gd name="T69" fmla="*/ 43 h 43"/>
                <a:gd name="T70" fmla="*/ 7 w 49"/>
                <a:gd name="T7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3">
                  <a:moveTo>
                    <a:pt x="7" y="43"/>
                  </a:moveTo>
                  <a:lnTo>
                    <a:pt x="7" y="43"/>
                  </a:lnTo>
                  <a:lnTo>
                    <a:pt x="13" y="41"/>
                  </a:lnTo>
                  <a:lnTo>
                    <a:pt x="16" y="37"/>
                  </a:lnTo>
                  <a:lnTo>
                    <a:pt x="35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2"/>
                  </a:lnTo>
                  <a:lnTo>
                    <a:pt x="46" y="32"/>
                  </a:lnTo>
                  <a:lnTo>
                    <a:pt x="35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3" y="27"/>
                  </a:lnTo>
                  <a:lnTo>
                    <a:pt x="10" y="26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4" y="41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70"/>
            <p:cNvSpPr>
              <a:spLocks/>
            </p:cNvSpPr>
            <p:nvPr/>
          </p:nvSpPr>
          <p:spPr bwMode="auto">
            <a:xfrm>
              <a:off x="6080126" y="6657975"/>
              <a:ext cx="96838" cy="176213"/>
            </a:xfrm>
            <a:custGeom>
              <a:avLst/>
              <a:gdLst>
                <a:gd name="T0" fmla="*/ 14 w 61"/>
                <a:gd name="T1" fmla="*/ 0 h 111"/>
                <a:gd name="T2" fmla="*/ 11 w 61"/>
                <a:gd name="T3" fmla="*/ 3 h 111"/>
                <a:gd name="T4" fmla="*/ 11 w 61"/>
                <a:gd name="T5" fmla="*/ 5 h 111"/>
                <a:gd name="T6" fmla="*/ 14 w 61"/>
                <a:gd name="T7" fmla="*/ 7 h 111"/>
                <a:gd name="T8" fmla="*/ 31 w 61"/>
                <a:gd name="T9" fmla="*/ 11 h 111"/>
                <a:gd name="T10" fmla="*/ 44 w 61"/>
                <a:gd name="T11" fmla="*/ 20 h 111"/>
                <a:gd name="T12" fmla="*/ 52 w 61"/>
                <a:gd name="T13" fmla="*/ 34 h 111"/>
                <a:gd name="T14" fmla="*/ 57 w 61"/>
                <a:gd name="T15" fmla="*/ 52 h 111"/>
                <a:gd name="T16" fmla="*/ 55 w 61"/>
                <a:gd name="T17" fmla="*/ 62 h 111"/>
                <a:gd name="T18" fmla="*/ 49 w 61"/>
                <a:gd name="T19" fmla="*/ 79 h 111"/>
                <a:gd name="T20" fmla="*/ 37 w 61"/>
                <a:gd name="T21" fmla="*/ 91 h 111"/>
                <a:gd name="T22" fmla="*/ 20 w 61"/>
                <a:gd name="T23" fmla="*/ 97 h 111"/>
                <a:gd name="T24" fmla="*/ 12 w 61"/>
                <a:gd name="T25" fmla="*/ 98 h 111"/>
                <a:gd name="T26" fmla="*/ 11 w 61"/>
                <a:gd name="T27" fmla="*/ 97 h 111"/>
                <a:gd name="T28" fmla="*/ 12 w 61"/>
                <a:gd name="T29" fmla="*/ 94 h 111"/>
                <a:gd name="T30" fmla="*/ 11 w 61"/>
                <a:gd name="T31" fmla="*/ 92 h 111"/>
                <a:gd name="T32" fmla="*/ 6 w 61"/>
                <a:gd name="T33" fmla="*/ 92 h 111"/>
                <a:gd name="T34" fmla="*/ 0 w 61"/>
                <a:gd name="T35" fmla="*/ 98 h 111"/>
                <a:gd name="T36" fmla="*/ 0 w 61"/>
                <a:gd name="T37" fmla="*/ 103 h 111"/>
                <a:gd name="T38" fmla="*/ 6 w 61"/>
                <a:gd name="T39" fmla="*/ 109 h 111"/>
                <a:gd name="T40" fmla="*/ 9 w 61"/>
                <a:gd name="T41" fmla="*/ 111 h 111"/>
                <a:gd name="T42" fmla="*/ 11 w 61"/>
                <a:gd name="T43" fmla="*/ 109 h 111"/>
                <a:gd name="T44" fmla="*/ 11 w 61"/>
                <a:gd name="T45" fmla="*/ 106 h 111"/>
                <a:gd name="T46" fmla="*/ 9 w 61"/>
                <a:gd name="T47" fmla="*/ 105 h 111"/>
                <a:gd name="T48" fmla="*/ 12 w 61"/>
                <a:gd name="T49" fmla="*/ 105 h 111"/>
                <a:gd name="T50" fmla="*/ 31 w 61"/>
                <a:gd name="T51" fmla="*/ 100 h 111"/>
                <a:gd name="T52" fmla="*/ 48 w 61"/>
                <a:gd name="T53" fmla="*/ 89 h 111"/>
                <a:gd name="T54" fmla="*/ 58 w 61"/>
                <a:gd name="T55" fmla="*/ 72 h 111"/>
                <a:gd name="T56" fmla="*/ 61 w 61"/>
                <a:gd name="T57" fmla="*/ 52 h 111"/>
                <a:gd name="T58" fmla="*/ 61 w 61"/>
                <a:gd name="T59" fmla="*/ 42 h 111"/>
                <a:gd name="T60" fmla="*/ 54 w 61"/>
                <a:gd name="T61" fmla="*/ 23 h 111"/>
                <a:gd name="T62" fmla="*/ 41 w 61"/>
                <a:gd name="T63" fmla="*/ 10 h 111"/>
                <a:gd name="T64" fmla="*/ 23 w 61"/>
                <a:gd name="T65" fmla="*/ 2 h 111"/>
                <a:gd name="T66" fmla="*/ 14 w 61"/>
                <a:gd name="T6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11">
                  <a:moveTo>
                    <a:pt x="14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21" y="8"/>
                  </a:lnTo>
                  <a:lnTo>
                    <a:pt x="31" y="11"/>
                  </a:lnTo>
                  <a:lnTo>
                    <a:pt x="37" y="14"/>
                  </a:lnTo>
                  <a:lnTo>
                    <a:pt x="44" y="20"/>
                  </a:lnTo>
                  <a:lnTo>
                    <a:pt x="49" y="26"/>
                  </a:lnTo>
                  <a:lnTo>
                    <a:pt x="52" y="34"/>
                  </a:lnTo>
                  <a:lnTo>
                    <a:pt x="55" y="43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5" y="62"/>
                  </a:lnTo>
                  <a:lnTo>
                    <a:pt x="52" y="71"/>
                  </a:lnTo>
                  <a:lnTo>
                    <a:pt x="49" y="79"/>
                  </a:lnTo>
                  <a:lnTo>
                    <a:pt x="43" y="85"/>
                  </a:lnTo>
                  <a:lnTo>
                    <a:pt x="37" y="91"/>
                  </a:lnTo>
                  <a:lnTo>
                    <a:pt x="29" y="94"/>
                  </a:lnTo>
                  <a:lnTo>
                    <a:pt x="20" y="97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9" y="98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2" y="94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9" y="91"/>
                  </a:lnTo>
                  <a:lnTo>
                    <a:pt x="6" y="9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09"/>
                  </a:lnTo>
                  <a:lnTo>
                    <a:pt x="11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21" y="103"/>
                  </a:lnTo>
                  <a:lnTo>
                    <a:pt x="31" y="100"/>
                  </a:lnTo>
                  <a:lnTo>
                    <a:pt x="40" y="95"/>
                  </a:lnTo>
                  <a:lnTo>
                    <a:pt x="48" y="89"/>
                  </a:lnTo>
                  <a:lnTo>
                    <a:pt x="54" y="82"/>
                  </a:lnTo>
                  <a:lnTo>
                    <a:pt x="58" y="72"/>
                  </a:lnTo>
                  <a:lnTo>
                    <a:pt x="61" y="63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42"/>
                  </a:lnTo>
                  <a:lnTo>
                    <a:pt x="58" y="33"/>
                  </a:lnTo>
                  <a:lnTo>
                    <a:pt x="54" y="23"/>
                  </a:lnTo>
                  <a:lnTo>
                    <a:pt x="48" y="16"/>
                  </a:lnTo>
                  <a:lnTo>
                    <a:pt x="41" y="10"/>
                  </a:lnTo>
                  <a:lnTo>
                    <a:pt x="32" y="5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" name="Group 166"/>
          <p:cNvGrpSpPr/>
          <p:nvPr userDrawn="1"/>
        </p:nvGrpSpPr>
        <p:grpSpPr>
          <a:xfrm>
            <a:off x="6880432" y="6227773"/>
            <a:ext cx="116403" cy="164085"/>
            <a:chOff x="7570788" y="6648450"/>
            <a:chExt cx="131763" cy="185738"/>
          </a:xfrm>
        </p:grpSpPr>
        <p:sp>
          <p:nvSpPr>
            <p:cNvPr id="168" name="Freeform 471"/>
            <p:cNvSpPr>
              <a:spLocks noEditPoints="1"/>
            </p:cNvSpPr>
            <p:nvPr/>
          </p:nvSpPr>
          <p:spPr bwMode="auto">
            <a:xfrm>
              <a:off x="7570788" y="6648450"/>
              <a:ext cx="131763" cy="185738"/>
            </a:xfrm>
            <a:custGeom>
              <a:avLst/>
              <a:gdLst>
                <a:gd name="T0" fmla="*/ 80 w 83"/>
                <a:gd name="T1" fmla="*/ 35 h 117"/>
                <a:gd name="T2" fmla="*/ 63 w 83"/>
                <a:gd name="T3" fmla="*/ 35 h 117"/>
                <a:gd name="T4" fmla="*/ 63 w 83"/>
                <a:gd name="T5" fmla="*/ 3 h 117"/>
                <a:gd name="T6" fmla="*/ 63 w 83"/>
                <a:gd name="T7" fmla="*/ 3 h 117"/>
                <a:gd name="T8" fmla="*/ 63 w 83"/>
                <a:gd name="T9" fmla="*/ 2 h 117"/>
                <a:gd name="T10" fmla="*/ 62 w 83"/>
                <a:gd name="T11" fmla="*/ 0 h 117"/>
                <a:gd name="T12" fmla="*/ 22 w 83"/>
                <a:gd name="T13" fmla="*/ 0 h 117"/>
                <a:gd name="T14" fmla="*/ 22 w 83"/>
                <a:gd name="T15" fmla="*/ 0 h 117"/>
                <a:gd name="T16" fmla="*/ 19 w 83"/>
                <a:gd name="T17" fmla="*/ 2 h 117"/>
                <a:gd name="T18" fmla="*/ 19 w 83"/>
                <a:gd name="T19" fmla="*/ 3 h 117"/>
                <a:gd name="T20" fmla="*/ 19 w 83"/>
                <a:gd name="T21" fmla="*/ 35 h 117"/>
                <a:gd name="T22" fmla="*/ 4 w 83"/>
                <a:gd name="T23" fmla="*/ 35 h 117"/>
                <a:gd name="T24" fmla="*/ 4 w 83"/>
                <a:gd name="T25" fmla="*/ 35 h 117"/>
                <a:gd name="T26" fmla="*/ 0 w 83"/>
                <a:gd name="T27" fmla="*/ 37 h 117"/>
                <a:gd name="T28" fmla="*/ 0 w 83"/>
                <a:gd name="T29" fmla="*/ 39 h 117"/>
                <a:gd name="T30" fmla="*/ 0 w 83"/>
                <a:gd name="T31" fmla="*/ 114 h 117"/>
                <a:gd name="T32" fmla="*/ 0 w 83"/>
                <a:gd name="T33" fmla="*/ 114 h 117"/>
                <a:gd name="T34" fmla="*/ 0 w 83"/>
                <a:gd name="T35" fmla="*/ 115 h 117"/>
                <a:gd name="T36" fmla="*/ 4 w 83"/>
                <a:gd name="T37" fmla="*/ 117 h 117"/>
                <a:gd name="T38" fmla="*/ 80 w 83"/>
                <a:gd name="T39" fmla="*/ 117 h 117"/>
                <a:gd name="T40" fmla="*/ 80 w 83"/>
                <a:gd name="T41" fmla="*/ 117 h 117"/>
                <a:gd name="T42" fmla="*/ 82 w 83"/>
                <a:gd name="T43" fmla="*/ 115 h 117"/>
                <a:gd name="T44" fmla="*/ 83 w 83"/>
                <a:gd name="T45" fmla="*/ 114 h 117"/>
                <a:gd name="T46" fmla="*/ 83 w 83"/>
                <a:gd name="T47" fmla="*/ 39 h 117"/>
                <a:gd name="T48" fmla="*/ 83 w 83"/>
                <a:gd name="T49" fmla="*/ 39 h 117"/>
                <a:gd name="T50" fmla="*/ 82 w 83"/>
                <a:gd name="T51" fmla="*/ 37 h 117"/>
                <a:gd name="T52" fmla="*/ 80 w 83"/>
                <a:gd name="T53" fmla="*/ 35 h 117"/>
                <a:gd name="T54" fmla="*/ 80 w 83"/>
                <a:gd name="T55" fmla="*/ 35 h 117"/>
                <a:gd name="T56" fmla="*/ 25 w 83"/>
                <a:gd name="T57" fmla="*/ 6 h 117"/>
                <a:gd name="T58" fmla="*/ 59 w 83"/>
                <a:gd name="T59" fmla="*/ 6 h 117"/>
                <a:gd name="T60" fmla="*/ 59 w 83"/>
                <a:gd name="T61" fmla="*/ 35 h 117"/>
                <a:gd name="T62" fmla="*/ 25 w 83"/>
                <a:gd name="T63" fmla="*/ 35 h 117"/>
                <a:gd name="T64" fmla="*/ 25 w 83"/>
                <a:gd name="T65" fmla="*/ 6 h 117"/>
                <a:gd name="T66" fmla="*/ 49 w 83"/>
                <a:gd name="T67" fmla="*/ 109 h 117"/>
                <a:gd name="T68" fmla="*/ 33 w 83"/>
                <a:gd name="T69" fmla="*/ 109 h 117"/>
                <a:gd name="T70" fmla="*/ 33 w 83"/>
                <a:gd name="T71" fmla="*/ 83 h 117"/>
                <a:gd name="T72" fmla="*/ 49 w 83"/>
                <a:gd name="T73" fmla="*/ 83 h 117"/>
                <a:gd name="T74" fmla="*/ 49 w 83"/>
                <a:gd name="T75" fmla="*/ 109 h 117"/>
                <a:gd name="T76" fmla="*/ 77 w 83"/>
                <a:gd name="T77" fmla="*/ 111 h 117"/>
                <a:gd name="T78" fmla="*/ 56 w 83"/>
                <a:gd name="T79" fmla="*/ 111 h 117"/>
                <a:gd name="T80" fmla="*/ 56 w 83"/>
                <a:gd name="T81" fmla="*/ 80 h 117"/>
                <a:gd name="T82" fmla="*/ 56 w 83"/>
                <a:gd name="T83" fmla="*/ 80 h 117"/>
                <a:gd name="T84" fmla="*/ 54 w 83"/>
                <a:gd name="T85" fmla="*/ 78 h 117"/>
                <a:gd name="T86" fmla="*/ 53 w 83"/>
                <a:gd name="T87" fmla="*/ 77 h 117"/>
                <a:gd name="T88" fmla="*/ 30 w 83"/>
                <a:gd name="T89" fmla="*/ 77 h 117"/>
                <a:gd name="T90" fmla="*/ 30 w 83"/>
                <a:gd name="T91" fmla="*/ 77 h 117"/>
                <a:gd name="T92" fmla="*/ 28 w 83"/>
                <a:gd name="T93" fmla="*/ 78 h 117"/>
                <a:gd name="T94" fmla="*/ 28 w 83"/>
                <a:gd name="T95" fmla="*/ 80 h 117"/>
                <a:gd name="T96" fmla="*/ 28 w 83"/>
                <a:gd name="T97" fmla="*/ 111 h 117"/>
                <a:gd name="T98" fmla="*/ 5 w 83"/>
                <a:gd name="T99" fmla="*/ 111 h 117"/>
                <a:gd name="T100" fmla="*/ 5 w 83"/>
                <a:gd name="T101" fmla="*/ 42 h 117"/>
                <a:gd name="T102" fmla="*/ 22 w 83"/>
                <a:gd name="T103" fmla="*/ 42 h 117"/>
                <a:gd name="T104" fmla="*/ 62 w 83"/>
                <a:gd name="T105" fmla="*/ 42 h 117"/>
                <a:gd name="T106" fmla="*/ 77 w 83"/>
                <a:gd name="T107" fmla="*/ 42 h 117"/>
                <a:gd name="T108" fmla="*/ 77 w 83"/>
                <a:gd name="T109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117">
                  <a:moveTo>
                    <a:pt x="80" y="35"/>
                  </a:moveTo>
                  <a:lnTo>
                    <a:pt x="63" y="35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4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2" y="115"/>
                  </a:lnTo>
                  <a:lnTo>
                    <a:pt x="83" y="114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2" y="37"/>
                  </a:lnTo>
                  <a:lnTo>
                    <a:pt x="80" y="35"/>
                  </a:lnTo>
                  <a:lnTo>
                    <a:pt x="80" y="35"/>
                  </a:lnTo>
                  <a:close/>
                  <a:moveTo>
                    <a:pt x="25" y="6"/>
                  </a:moveTo>
                  <a:lnTo>
                    <a:pt x="59" y="6"/>
                  </a:lnTo>
                  <a:lnTo>
                    <a:pt x="59" y="35"/>
                  </a:lnTo>
                  <a:lnTo>
                    <a:pt x="25" y="35"/>
                  </a:lnTo>
                  <a:lnTo>
                    <a:pt x="25" y="6"/>
                  </a:lnTo>
                  <a:close/>
                  <a:moveTo>
                    <a:pt x="49" y="109"/>
                  </a:moveTo>
                  <a:lnTo>
                    <a:pt x="33" y="109"/>
                  </a:lnTo>
                  <a:lnTo>
                    <a:pt x="33" y="83"/>
                  </a:lnTo>
                  <a:lnTo>
                    <a:pt x="49" y="83"/>
                  </a:lnTo>
                  <a:lnTo>
                    <a:pt x="49" y="109"/>
                  </a:lnTo>
                  <a:close/>
                  <a:moveTo>
                    <a:pt x="77" y="111"/>
                  </a:moveTo>
                  <a:lnTo>
                    <a:pt x="56" y="111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111"/>
                  </a:lnTo>
                  <a:lnTo>
                    <a:pt x="5" y="111"/>
                  </a:lnTo>
                  <a:lnTo>
                    <a:pt x="5" y="42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77" y="42"/>
                  </a:lnTo>
                  <a:lnTo>
                    <a:pt x="77" y="11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72"/>
            <p:cNvSpPr>
              <a:spLocks/>
            </p:cNvSpPr>
            <p:nvPr/>
          </p:nvSpPr>
          <p:spPr bwMode="auto">
            <a:xfrm>
              <a:off x="7618413" y="6662738"/>
              <a:ext cx="36513" cy="36513"/>
            </a:xfrm>
            <a:custGeom>
              <a:avLst/>
              <a:gdLst>
                <a:gd name="T0" fmla="*/ 19 w 23"/>
                <a:gd name="T1" fmla="*/ 10 h 23"/>
                <a:gd name="T2" fmla="*/ 13 w 23"/>
                <a:gd name="T3" fmla="*/ 10 h 23"/>
                <a:gd name="T4" fmla="*/ 13 w 23"/>
                <a:gd name="T5" fmla="*/ 4 h 23"/>
                <a:gd name="T6" fmla="*/ 13 w 23"/>
                <a:gd name="T7" fmla="*/ 4 h 23"/>
                <a:gd name="T8" fmla="*/ 13 w 23"/>
                <a:gd name="T9" fmla="*/ 2 h 23"/>
                <a:gd name="T10" fmla="*/ 12 w 23"/>
                <a:gd name="T11" fmla="*/ 0 h 23"/>
                <a:gd name="T12" fmla="*/ 12 w 23"/>
                <a:gd name="T13" fmla="*/ 0 h 23"/>
                <a:gd name="T14" fmla="*/ 9 w 23"/>
                <a:gd name="T15" fmla="*/ 2 h 23"/>
                <a:gd name="T16" fmla="*/ 9 w 23"/>
                <a:gd name="T17" fmla="*/ 4 h 23"/>
                <a:gd name="T18" fmla="*/ 9 w 23"/>
                <a:gd name="T19" fmla="*/ 10 h 23"/>
                <a:gd name="T20" fmla="*/ 3 w 23"/>
                <a:gd name="T21" fmla="*/ 10 h 23"/>
                <a:gd name="T22" fmla="*/ 3 w 23"/>
                <a:gd name="T23" fmla="*/ 10 h 23"/>
                <a:gd name="T24" fmla="*/ 1 w 23"/>
                <a:gd name="T25" fmla="*/ 10 h 23"/>
                <a:gd name="T26" fmla="*/ 0 w 23"/>
                <a:gd name="T27" fmla="*/ 13 h 23"/>
                <a:gd name="T28" fmla="*/ 0 w 23"/>
                <a:gd name="T29" fmla="*/ 13 h 23"/>
                <a:gd name="T30" fmla="*/ 1 w 23"/>
                <a:gd name="T31" fmla="*/ 14 h 23"/>
                <a:gd name="T32" fmla="*/ 3 w 23"/>
                <a:gd name="T33" fmla="*/ 14 h 23"/>
                <a:gd name="T34" fmla="*/ 9 w 23"/>
                <a:gd name="T35" fmla="*/ 14 h 23"/>
                <a:gd name="T36" fmla="*/ 9 w 23"/>
                <a:gd name="T37" fmla="*/ 20 h 23"/>
                <a:gd name="T38" fmla="*/ 9 w 23"/>
                <a:gd name="T39" fmla="*/ 20 h 23"/>
                <a:gd name="T40" fmla="*/ 9 w 23"/>
                <a:gd name="T41" fmla="*/ 22 h 23"/>
                <a:gd name="T42" fmla="*/ 12 w 23"/>
                <a:gd name="T43" fmla="*/ 23 h 23"/>
                <a:gd name="T44" fmla="*/ 12 w 23"/>
                <a:gd name="T45" fmla="*/ 23 h 23"/>
                <a:gd name="T46" fmla="*/ 13 w 23"/>
                <a:gd name="T47" fmla="*/ 22 h 23"/>
                <a:gd name="T48" fmla="*/ 13 w 23"/>
                <a:gd name="T49" fmla="*/ 20 h 23"/>
                <a:gd name="T50" fmla="*/ 13 w 23"/>
                <a:gd name="T51" fmla="*/ 14 h 23"/>
                <a:gd name="T52" fmla="*/ 19 w 23"/>
                <a:gd name="T53" fmla="*/ 14 h 23"/>
                <a:gd name="T54" fmla="*/ 19 w 23"/>
                <a:gd name="T55" fmla="*/ 14 h 23"/>
                <a:gd name="T56" fmla="*/ 21 w 23"/>
                <a:gd name="T57" fmla="*/ 14 h 23"/>
                <a:gd name="T58" fmla="*/ 23 w 23"/>
                <a:gd name="T59" fmla="*/ 13 h 23"/>
                <a:gd name="T60" fmla="*/ 23 w 23"/>
                <a:gd name="T61" fmla="*/ 13 h 23"/>
                <a:gd name="T62" fmla="*/ 21 w 23"/>
                <a:gd name="T63" fmla="*/ 10 h 23"/>
                <a:gd name="T64" fmla="*/ 19 w 23"/>
                <a:gd name="T65" fmla="*/ 10 h 23"/>
                <a:gd name="T66" fmla="*/ 19 w 23"/>
                <a:gd name="T6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3">
                  <a:moveTo>
                    <a:pt x="19" y="10"/>
                  </a:moveTo>
                  <a:lnTo>
                    <a:pt x="13" y="10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0" name="Freeform 473"/>
          <p:cNvSpPr>
            <a:spLocks noEditPoints="1"/>
          </p:cNvSpPr>
          <p:nvPr userDrawn="1"/>
        </p:nvSpPr>
        <p:spPr bwMode="auto">
          <a:xfrm>
            <a:off x="4123245" y="6226371"/>
            <a:ext cx="172500" cy="165487"/>
          </a:xfrm>
          <a:custGeom>
            <a:avLst/>
            <a:gdLst>
              <a:gd name="T0" fmla="*/ 104 w 123"/>
              <a:gd name="T1" fmla="*/ 49 h 118"/>
              <a:gd name="T2" fmla="*/ 104 w 123"/>
              <a:gd name="T3" fmla="*/ 10 h 118"/>
              <a:gd name="T4" fmla="*/ 101 w 123"/>
              <a:gd name="T5" fmla="*/ 3 h 118"/>
              <a:gd name="T6" fmla="*/ 94 w 123"/>
              <a:gd name="T7" fmla="*/ 0 h 118"/>
              <a:gd name="T8" fmla="*/ 31 w 123"/>
              <a:gd name="T9" fmla="*/ 0 h 118"/>
              <a:gd name="T10" fmla="*/ 23 w 123"/>
              <a:gd name="T11" fmla="*/ 3 h 118"/>
              <a:gd name="T12" fmla="*/ 20 w 123"/>
              <a:gd name="T13" fmla="*/ 10 h 118"/>
              <a:gd name="T14" fmla="*/ 19 w 123"/>
              <a:gd name="T15" fmla="*/ 49 h 118"/>
              <a:gd name="T16" fmla="*/ 11 w 123"/>
              <a:gd name="T17" fmla="*/ 52 h 118"/>
              <a:gd name="T18" fmla="*/ 0 w 123"/>
              <a:gd name="T19" fmla="*/ 64 h 118"/>
              <a:gd name="T20" fmla="*/ 0 w 123"/>
              <a:gd name="T21" fmla="*/ 107 h 118"/>
              <a:gd name="T22" fmla="*/ 0 w 123"/>
              <a:gd name="T23" fmla="*/ 108 h 118"/>
              <a:gd name="T24" fmla="*/ 13 w 123"/>
              <a:gd name="T25" fmla="*/ 110 h 118"/>
              <a:gd name="T26" fmla="*/ 13 w 123"/>
              <a:gd name="T27" fmla="*/ 113 h 118"/>
              <a:gd name="T28" fmla="*/ 16 w 123"/>
              <a:gd name="T29" fmla="*/ 118 h 118"/>
              <a:gd name="T30" fmla="*/ 19 w 123"/>
              <a:gd name="T31" fmla="*/ 116 h 118"/>
              <a:gd name="T32" fmla="*/ 20 w 123"/>
              <a:gd name="T33" fmla="*/ 110 h 118"/>
              <a:gd name="T34" fmla="*/ 34 w 123"/>
              <a:gd name="T35" fmla="*/ 113 h 118"/>
              <a:gd name="T36" fmla="*/ 36 w 123"/>
              <a:gd name="T37" fmla="*/ 116 h 118"/>
              <a:gd name="T38" fmla="*/ 39 w 123"/>
              <a:gd name="T39" fmla="*/ 118 h 118"/>
              <a:gd name="T40" fmla="*/ 42 w 123"/>
              <a:gd name="T41" fmla="*/ 113 h 118"/>
              <a:gd name="T42" fmla="*/ 81 w 123"/>
              <a:gd name="T43" fmla="*/ 110 h 118"/>
              <a:gd name="T44" fmla="*/ 81 w 123"/>
              <a:gd name="T45" fmla="*/ 113 h 118"/>
              <a:gd name="T46" fmla="*/ 85 w 123"/>
              <a:gd name="T47" fmla="*/ 118 h 118"/>
              <a:gd name="T48" fmla="*/ 88 w 123"/>
              <a:gd name="T49" fmla="*/ 116 h 118"/>
              <a:gd name="T50" fmla="*/ 89 w 123"/>
              <a:gd name="T51" fmla="*/ 110 h 118"/>
              <a:gd name="T52" fmla="*/ 103 w 123"/>
              <a:gd name="T53" fmla="*/ 113 h 118"/>
              <a:gd name="T54" fmla="*/ 104 w 123"/>
              <a:gd name="T55" fmla="*/ 116 h 118"/>
              <a:gd name="T56" fmla="*/ 108 w 123"/>
              <a:gd name="T57" fmla="*/ 118 h 118"/>
              <a:gd name="T58" fmla="*/ 111 w 123"/>
              <a:gd name="T59" fmla="*/ 113 h 118"/>
              <a:gd name="T60" fmla="*/ 121 w 123"/>
              <a:gd name="T61" fmla="*/ 110 h 118"/>
              <a:gd name="T62" fmla="*/ 123 w 123"/>
              <a:gd name="T63" fmla="*/ 108 h 118"/>
              <a:gd name="T64" fmla="*/ 123 w 123"/>
              <a:gd name="T65" fmla="*/ 72 h 118"/>
              <a:gd name="T66" fmla="*/ 123 w 123"/>
              <a:gd name="T67" fmla="*/ 64 h 118"/>
              <a:gd name="T68" fmla="*/ 114 w 123"/>
              <a:gd name="T69" fmla="*/ 53 h 118"/>
              <a:gd name="T70" fmla="*/ 106 w 123"/>
              <a:gd name="T71" fmla="*/ 50 h 118"/>
              <a:gd name="T72" fmla="*/ 25 w 123"/>
              <a:gd name="T73" fmla="*/ 10 h 118"/>
              <a:gd name="T74" fmla="*/ 31 w 123"/>
              <a:gd name="T75" fmla="*/ 4 h 118"/>
              <a:gd name="T76" fmla="*/ 94 w 123"/>
              <a:gd name="T77" fmla="*/ 4 h 118"/>
              <a:gd name="T78" fmla="*/ 100 w 123"/>
              <a:gd name="T79" fmla="*/ 10 h 118"/>
              <a:gd name="T80" fmla="*/ 86 w 123"/>
              <a:gd name="T81" fmla="*/ 49 h 118"/>
              <a:gd name="T82" fmla="*/ 86 w 123"/>
              <a:gd name="T83" fmla="*/ 24 h 118"/>
              <a:gd name="T84" fmla="*/ 85 w 123"/>
              <a:gd name="T85" fmla="*/ 21 h 118"/>
              <a:gd name="T86" fmla="*/ 40 w 123"/>
              <a:gd name="T87" fmla="*/ 21 h 118"/>
              <a:gd name="T88" fmla="*/ 37 w 123"/>
              <a:gd name="T89" fmla="*/ 24 h 118"/>
              <a:gd name="T90" fmla="*/ 25 w 123"/>
              <a:gd name="T91" fmla="*/ 49 h 118"/>
              <a:gd name="T92" fmla="*/ 81 w 123"/>
              <a:gd name="T93" fmla="*/ 26 h 118"/>
              <a:gd name="T94" fmla="*/ 42 w 123"/>
              <a:gd name="T95" fmla="*/ 49 h 118"/>
              <a:gd name="T96" fmla="*/ 81 w 123"/>
              <a:gd name="T97" fmla="*/ 26 h 118"/>
              <a:gd name="T98" fmla="*/ 5 w 123"/>
              <a:gd name="T99" fmla="*/ 104 h 118"/>
              <a:gd name="T100" fmla="*/ 5 w 123"/>
              <a:gd name="T101" fmla="*/ 72 h 118"/>
              <a:gd name="T102" fmla="*/ 9 w 123"/>
              <a:gd name="T103" fmla="*/ 59 h 118"/>
              <a:gd name="T104" fmla="*/ 23 w 123"/>
              <a:gd name="T105" fmla="*/ 55 h 118"/>
              <a:gd name="T106" fmla="*/ 100 w 123"/>
              <a:gd name="T107" fmla="*/ 55 h 118"/>
              <a:gd name="T108" fmla="*/ 114 w 123"/>
              <a:gd name="T109" fmla="*/ 59 h 118"/>
              <a:gd name="T110" fmla="*/ 118 w 123"/>
              <a:gd name="T111" fmla="*/ 7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18">
                <a:moveTo>
                  <a:pt x="106" y="50"/>
                </a:moveTo>
                <a:lnTo>
                  <a:pt x="104" y="49"/>
                </a:lnTo>
                <a:lnTo>
                  <a:pt x="104" y="10"/>
                </a:lnTo>
                <a:lnTo>
                  <a:pt x="104" y="10"/>
                </a:lnTo>
                <a:lnTo>
                  <a:pt x="104" y="6"/>
                </a:lnTo>
                <a:lnTo>
                  <a:pt x="101" y="3"/>
                </a:lnTo>
                <a:lnTo>
                  <a:pt x="98" y="0"/>
                </a:lnTo>
                <a:lnTo>
                  <a:pt x="94" y="0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23" y="3"/>
                </a:lnTo>
                <a:lnTo>
                  <a:pt x="20" y="6"/>
                </a:lnTo>
                <a:lnTo>
                  <a:pt x="20" y="10"/>
                </a:lnTo>
                <a:lnTo>
                  <a:pt x="20" y="49"/>
                </a:lnTo>
                <a:lnTo>
                  <a:pt x="19" y="49"/>
                </a:lnTo>
                <a:lnTo>
                  <a:pt x="19" y="49"/>
                </a:lnTo>
                <a:lnTo>
                  <a:pt x="11" y="52"/>
                </a:lnTo>
                <a:lnTo>
                  <a:pt x="5" y="56"/>
                </a:lnTo>
                <a:lnTo>
                  <a:pt x="0" y="64"/>
                </a:lnTo>
                <a:lnTo>
                  <a:pt x="0" y="72"/>
                </a:lnTo>
                <a:lnTo>
                  <a:pt x="0" y="107"/>
                </a:lnTo>
                <a:lnTo>
                  <a:pt x="0" y="107"/>
                </a:lnTo>
                <a:lnTo>
                  <a:pt x="0" y="108"/>
                </a:lnTo>
                <a:lnTo>
                  <a:pt x="2" y="110"/>
                </a:lnTo>
                <a:lnTo>
                  <a:pt x="13" y="110"/>
                </a:lnTo>
                <a:lnTo>
                  <a:pt x="13" y="113"/>
                </a:lnTo>
                <a:lnTo>
                  <a:pt x="13" y="113"/>
                </a:lnTo>
                <a:lnTo>
                  <a:pt x="14" y="116"/>
                </a:lnTo>
                <a:lnTo>
                  <a:pt x="16" y="118"/>
                </a:lnTo>
                <a:lnTo>
                  <a:pt x="16" y="118"/>
                </a:lnTo>
                <a:lnTo>
                  <a:pt x="19" y="116"/>
                </a:lnTo>
                <a:lnTo>
                  <a:pt x="20" y="113"/>
                </a:lnTo>
                <a:lnTo>
                  <a:pt x="20" y="110"/>
                </a:lnTo>
                <a:lnTo>
                  <a:pt x="34" y="110"/>
                </a:lnTo>
                <a:lnTo>
                  <a:pt x="34" y="113"/>
                </a:lnTo>
                <a:lnTo>
                  <a:pt x="34" y="113"/>
                </a:lnTo>
                <a:lnTo>
                  <a:pt x="36" y="116"/>
                </a:lnTo>
                <a:lnTo>
                  <a:pt x="39" y="118"/>
                </a:lnTo>
                <a:lnTo>
                  <a:pt x="39" y="118"/>
                </a:lnTo>
                <a:lnTo>
                  <a:pt x="42" y="116"/>
                </a:lnTo>
                <a:lnTo>
                  <a:pt x="42" y="113"/>
                </a:lnTo>
                <a:lnTo>
                  <a:pt x="42" y="110"/>
                </a:lnTo>
                <a:lnTo>
                  <a:pt x="81" y="110"/>
                </a:lnTo>
                <a:lnTo>
                  <a:pt x="81" y="113"/>
                </a:lnTo>
                <a:lnTo>
                  <a:pt x="81" y="113"/>
                </a:lnTo>
                <a:lnTo>
                  <a:pt x="81" y="116"/>
                </a:lnTo>
                <a:lnTo>
                  <a:pt x="85" y="118"/>
                </a:lnTo>
                <a:lnTo>
                  <a:pt x="85" y="118"/>
                </a:lnTo>
                <a:lnTo>
                  <a:pt x="88" y="116"/>
                </a:lnTo>
                <a:lnTo>
                  <a:pt x="89" y="113"/>
                </a:lnTo>
                <a:lnTo>
                  <a:pt x="89" y="110"/>
                </a:lnTo>
                <a:lnTo>
                  <a:pt x="103" y="110"/>
                </a:lnTo>
                <a:lnTo>
                  <a:pt x="103" y="113"/>
                </a:lnTo>
                <a:lnTo>
                  <a:pt x="103" y="113"/>
                </a:lnTo>
                <a:lnTo>
                  <a:pt x="104" y="116"/>
                </a:lnTo>
                <a:lnTo>
                  <a:pt x="108" y="118"/>
                </a:lnTo>
                <a:lnTo>
                  <a:pt x="108" y="118"/>
                </a:lnTo>
                <a:lnTo>
                  <a:pt x="109" y="116"/>
                </a:lnTo>
                <a:lnTo>
                  <a:pt x="111" y="113"/>
                </a:lnTo>
                <a:lnTo>
                  <a:pt x="111" y="110"/>
                </a:lnTo>
                <a:lnTo>
                  <a:pt x="121" y="110"/>
                </a:lnTo>
                <a:lnTo>
                  <a:pt x="121" y="110"/>
                </a:lnTo>
                <a:lnTo>
                  <a:pt x="123" y="108"/>
                </a:lnTo>
                <a:lnTo>
                  <a:pt x="123" y="107"/>
                </a:lnTo>
                <a:lnTo>
                  <a:pt x="123" y="72"/>
                </a:lnTo>
                <a:lnTo>
                  <a:pt x="123" y="72"/>
                </a:lnTo>
                <a:lnTo>
                  <a:pt x="123" y="64"/>
                </a:lnTo>
                <a:lnTo>
                  <a:pt x="118" y="58"/>
                </a:lnTo>
                <a:lnTo>
                  <a:pt x="114" y="53"/>
                </a:lnTo>
                <a:lnTo>
                  <a:pt x="106" y="50"/>
                </a:lnTo>
                <a:lnTo>
                  <a:pt x="106" y="50"/>
                </a:lnTo>
                <a:close/>
                <a:moveTo>
                  <a:pt x="25" y="10"/>
                </a:moveTo>
                <a:lnTo>
                  <a:pt x="25" y="10"/>
                </a:lnTo>
                <a:lnTo>
                  <a:pt x="26" y="6"/>
                </a:lnTo>
                <a:lnTo>
                  <a:pt x="31" y="4"/>
                </a:lnTo>
                <a:lnTo>
                  <a:pt x="94" y="4"/>
                </a:lnTo>
                <a:lnTo>
                  <a:pt x="94" y="4"/>
                </a:lnTo>
                <a:lnTo>
                  <a:pt x="98" y="6"/>
                </a:lnTo>
                <a:lnTo>
                  <a:pt x="100" y="10"/>
                </a:lnTo>
                <a:lnTo>
                  <a:pt x="100" y="49"/>
                </a:lnTo>
                <a:lnTo>
                  <a:pt x="86" y="49"/>
                </a:lnTo>
                <a:lnTo>
                  <a:pt x="86" y="24"/>
                </a:lnTo>
                <a:lnTo>
                  <a:pt x="86" y="24"/>
                </a:lnTo>
                <a:lnTo>
                  <a:pt x="86" y="23"/>
                </a:lnTo>
                <a:lnTo>
                  <a:pt x="85" y="21"/>
                </a:lnTo>
                <a:lnTo>
                  <a:pt x="40" y="21"/>
                </a:lnTo>
                <a:lnTo>
                  <a:pt x="40" y="21"/>
                </a:lnTo>
                <a:lnTo>
                  <a:pt x="39" y="23"/>
                </a:lnTo>
                <a:lnTo>
                  <a:pt x="37" y="24"/>
                </a:lnTo>
                <a:lnTo>
                  <a:pt x="37" y="49"/>
                </a:lnTo>
                <a:lnTo>
                  <a:pt x="25" y="49"/>
                </a:lnTo>
                <a:lnTo>
                  <a:pt x="25" y="10"/>
                </a:lnTo>
                <a:close/>
                <a:moveTo>
                  <a:pt x="81" y="26"/>
                </a:moveTo>
                <a:lnTo>
                  <a:pt x="81" y="49"/>
                </a:lnTo>
                <a:lnTo>
                  <a:pt x="42" y="49"/>
                </a:lnTo>
                <a:lnTo>
                  <a:pt x="42" y="26"/>
                </a:lnTo>
                <a:lnTo>
                  <a:pt x="81" y="26"/>
                </a:lnTo>
                <a:close/>
                <a:moveTo>
                  <a:pt x="118" y="104"/>
                </a:moveTo>
                <a:lnTo>
                  <a:pt x="5" y="104"/>
                </a:lnTo>
                <a:lnTo>
                  <a:pt x="5" y="72"/>
                </a:lnTo>
                <a:lnTo>
                  <a:pt x="5" y="72"/>
                </a:lnTo>
                <a:lnTo>
                  <a:pt x="6" y="66"/>
                </a:lnTo>
                <a:lnTo>
                  <a:pt x="9" y="59"/>
                </a:lnTo>
                <a:lnTo>
                  <a:pt x="16" y="56"/>
                </a:lnTo>
                <a:lnTo>
                  <a:pt x="23" y="55"/>
                </a:lnTo>
                <a:lnTo>
                  <a:pt x="100" y="55"/>
                </a:lnTo>
                <a:lnTo>
                  <a:pt x="100" y="55"/>
                </a:lnTo>
                <a:lnTo>
                  <a:pt x="108" y="56"/>
                </a:lnTo>
                <a:lnTo>
                  <a:pt x="114" y="59"/>
                </a:lnTo>
                <a:lnTo>
                  <a:pt x="117" y="66"/>
                </a:lnTo>
                <a:lnTo>
                  <a:pt x="118" y="72"/>
                </a:lnTo>
                <a:lnTo>
                  <a:pt x="118" y="104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1" name="Group 170"/>
          <p:cNvGrpSpPr/>
          <p:nvPr userDrawn="1"/>
        </p:nvGrpSpPr>
        <p:grpSpPr>
          <a:xfrm>
            <a:off x="7455430" y="3853452"/>
            <a:ext cx="335182" cy="333779"/>
            <a:chOff x="8221663" y="3960813"/>
            <a:chExt cx="379413" cy="377825"/>
          </a:xfrm>
        </p:grpSpPr>
        <p:sp>
          <p:nvSpPr>
            <p:cNvPr id="172" name="Freeform 474"/>
            <p:cNvSpPr>
              <a:spLocks/>
            </p:cNvSpPr>
            <p:nvPr/>
          </p:nvSpPr>
          <p:spPr bwMode="auto">
            <a:xfrm>
              <a:off x="8347076" y="4022725"/>
              <a:ext cx="130175" cy="255588"/>
            </a:xfrm>
            <a:custGeom>
              <a:avLst/>
              <a:gdLst>
                <a:gd name="T0" fmla="*/ 40 w 82"/>
                <a:gd name="T1" fmla="*/ 70 h 161"/>
                <a:gd name="T2" fmla="*/ 20 w 82"/>
                <a:gd name="T3" fmla="*/ 63 h 161"/>
                <a:gd name="T4" fmla="*/ 13 w 82"/>
                <a:gd name="T5" fmla="*/ 55 h 161"/>
                <a:gd name="T6" fmla="*/ 13 w 82"/>
                <a:gd name="T7" fmla="*/ 52 h 161"/>
                <a:gd name="T8" fmla="*/ 16 w 82"/>
                <a:gd name="T9" fmla="*/ 43 h 161"/>
                <a:gd name="T10" fmla="*/ 22 w 82"/>
                <a:gd name="T11" fmla="*/ 37 h 161"/>
                <a:gd name="T12" fmla="*/ 40 w 82"/>
                <a:gd name="T13" fmla="*/ 32 h 161"/>
                <a:gd name="T14" fmla="*/ 49 w 82"/>
                <a:gd name="T15" fmla="*/ 33 h 161"/>
                <a:gd name="T16" fmla="*/ 60 w 82"/>
                <a:gd name="T17" fmla="*/ 40 h 161"/>
                <a:gd name="T18" fmla="*/ 65 w 82"/>
                <a:gd name="T19" fmla="*/ 47 h 161"/>
                <a:gd name="T20" fmla="*/ 66 w 82"/>
                <a:gd name="T21" fmla="*/ 53 h 161"/>
                <a:gd name="T22" fmla="*/ 71 w 82"/>
                <a:gd name="T23" fmla="*/ 58 h 161"/>
                <a:gd name="T24" fmla="*/ 75 w 82"/>
                <a:gd name="T25" fmla="*/ 56 h 161"/>
                <a:gd name="T26" fmla="*/ 77 w 82"/>
                <a:gd name="T27" fmla="*/ 53 h 161"/>
                <a:gd name="T28" fmla="*/ 74 w 82"/>
                <a:gd name="T29" fmla="*/ 41 h 161"/>
                <a:gd name="T30" fmla="*/ 68 w 82"/>
                <a:gd name="T31" fmla="*/ 30 h 161"/>
                <a:gd name="T32" fmla="*/ 59 w 82"/>
                <a:gd name="T33" fmla="*/ 24 h 161"/>
                <a:gd name="T34" fmla="*/ 46 w 82"/>
                <a:gd name="T35" fmla="*/ 21 h 161"/>
                <a:gd name="T36" fmla="*/ 45 w 82"/>
                <a:gd name="T37" fmla="*/ 6 h 161"/>
                <a:gd name="T38" fmla="*/ 43 w 82"/>
                <a:gd name="T39" fmla="*/ 1 h 161"/>
                <a:gd name="T40" fmla="*/ 40 w 82"/>
                <a:gd name="T41" fmla="*/ 0 h 161"/>
                <a:gd name="T42" fmla="*/ 34 w 82"/>
                <a:gd name="T43" fmla="*/ 6 h 161"/>
                <a:gd name="T44" fmla="*/ 34 w 82"/>
                <a:gd name="T45" fmla="*/ 21 h 161"/>
                <a:gd name="T46" fmla="*/ 28 w 82"/>
                <a:gd name="T47" fmla="*/ 23 h 161"/>
                <a:gd name="T48" fmla="*/ 16 w 82"/>
                <a:gd name="T49" fmla="*/ 27 h 161"/>
                <a:gd name="T50" fmla="*/ 6 w 82"/>
                <a:gd name="T51" fmla="*/ 37 h 161"/>
                <a:gd name="T52" fmla="*/ 3 w 82"/>
                <a:gd name="T53" fmla="*/ 46 h 161"/>
                <a:gd name="T54" fmla="*/ 2 w 82"/>
                <a:gd name="T55" fmla="*/ 52 h 161"/>
                <a:gd name="T56" fmla="*/ 5 w 82"/>
                <a:gd name="T57" fmla="*/ 64 h 161"/>
                <a:gd name="T58" fmla="*/ 14 w 82"/>
                <a:gd name="T59" fmla="*/ 72 h 161"/>
                <a:gd name="T60" fmla="*/ 39 w 82"/>
                <a:gd name="T61" fmla="*/ 81 h 161"/>
                <a:gd name="T62" fmla="*/ 51 w 82"/>
                <a:gd name="T63" fmla="*/ 86 h 161"/>
                <a:gd name="T64" fmla="*/ 65 w 82"/>
                <a:gd name="T65" fmla="*/ 92 h 161"/>
                <a:gd name="T66" fmla="*/ 69 w 82"/>
                <a:gd name="T67" fmla="*/ 101 h 161"/>
                <a:gd name="T68" fmla="*/ 71 w 82"/>
                <a:gd name="T69" fmla="*/ 105 h 161"/>
                <a:gd name="T70" fmla="*/ 68 w 82"/>
                <a:gd name="T71" fmla="*/ 115 h 161"/>
                <a:gd name="T72" fmla="*/ 60 w 82"/>
                <a:gd name="T73" fmla="*/ 122 h 161"/>
                <a:gd name="T74" fmla="*/ 40 w 82"/>
                <a:gd name="T75" fmla="*/ 128 h 161"/>
                <a:gd name="T76" fmla="*/ 29 w 82"/>
                <a:gd name="T77" fmla="*/ 127 h 161"/>
                <a:gd name="T78" fmla="*/ 20 w 82"/>
                <a:gd name="T79" fmla="*/ 124 h 161"/>
                <a:gd name="T80" fmla="*/ 13 w 82"/>
                <a:gd name="T81" fmla="*/ 116 h 161"/>
                <a:gd name="T82" fmla="*/ 11 w 82"/>
                <a:gd name="T83" fmla="*/ 104 h 161"/>
                <a:gd name="T84" fmla="*/ 10 w 82"/>
                <a:gd name="T85" fmla="*/ 101 h 161"/>
                <a:gd name="T86" fmla="*/ 5 w 82"/>
                <a:gd name="T87" fmla="*/ 99 h 161"/>
                <a:gd name="T88" fmla="*/ 0 w 82"/>
                <a:gd name="T89" fmla="*/ 104 h 161"/>
                <a:gd name="T90" fmla="*/ 0 w 82"/>
                <a:gd name="T91" fmla="*/ 112 h 161"/>
                <a:gd name="T92" fmla="*/ 5 w 82"/>
                <a:gd name="T93" fmla="*/ 124 h 161"/>
                <a:gd name="T94" fmla="*/ 14 w 82"/>
                <a:gd name="T95" fmla="*/ 132 h 161"/>
                <a:gd name="T96" fmla="*/ 26 w 82"/>
                <a:gd name="T97" fmla="*/ 138 h 161"/>
                <a:gd name="T98" fmla="*/ 34 w 82"/>
                <a:gd name="T99" fmla="*/ 139 h 161"/>
                <a:gd name="T100" fmla="*/ 34 w 82"/>
                <a:gd name="T101" fmla="*/ 155 h 161"/>
                <a:gd name="T102" fmla="*/ 40 w 82"/>
                <a:gd name="T103" fmla="*/ 161 h 161"/>
                <a:gd name="T104" fmla="*/ 43 w 82"/>
                <a:gd name="T105" fmla="*/ 159 h 161"/>
                <a:gd name="T106" fmla="*/ 45 w 82"/>
                <a:gd name="T107" fmla="*/ 139 h 161"/>
                <a:gd name="T108" fmla="*/ 46 w 82"/>
                <a:gd name="T109" fmla="*/ 139 h 161"/>
                <a:gd name="T110" fmla="*/ 60 w 82"/>
                <a:gd name="T111" fmla="*/ 135 h 161"/>
                <a:gd name="T112" fmla="*/ 71 w 82"/>
                <a:gd name="T113" fmla="*/ 128 h 161"/>
                <a:gd name="T114" fmla="*/ 78 w 82"/>
                <a:gd name="T115" fmla="*/ 118 h 161"/>
                <a:gd name="T116" fmla="*/ 82 w 82"/>
                <a:gd name="T117" fmla="*/ 105 h 161"/>
                <a:gd name="T118" fmla="*/ 80 w 82"/>
                <a:gd name="T119" fmla="*/ 98 h 161"/>
                <a:gd name="T120" fmla="*/ 72 w 82"/>
                <a:gd name="T121" fmla="*/ 86 h 161"/>
                <a:gd name="T122" fmla="*/ 62 w 82"/>
                <a:gd name="T123" fmla="*/ 78 h 161"/>
                <a:gd name="T124" fmla="*/ 40 w 82"/>
                <a:gd name="T125" fmla="*/ 7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161">
                  <a:moveTo>
                    <a:pt x="40" y="70"/>
                  </a:moveTo>
                  <a:lnTo>
                    <a:pt x="40" y="70"/>
                  </a:lnTo>
                  <a:lnTo>
                    <a:pt x="28" y="67"/>
                  </a:lnTo>
                  <a:lnTo>
                    <a:pt x="20" y="63"/>
                  </a:lnTo>
                  <a:lnTo>
                    <a:pt x="14" y="58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4" y="47"/>
                  </a:lnTo>
                  <a:lnTo>
                    <a:pt x="16" y="43"/>
                  </a:lnTo>
                  <a:lnTo>
                    <a:pt x="17" y="40"/>
                  </a:lnTo>
                  <a:lnTo>
                    <a:pt x="22" y="37"/>
                  </a:lnTo>
                  <a:lnTo>
                    <a:pt x="29" y="33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9" y="33"/>
                  </a:lnTo>
                  <a:lnTo>
                    <a:pt x="57" y="37"/>
                  </a:lnTo>
                  <a:lnTo>
                    <a:pt x="60" y="40"/>
                  </a:lnTo>
                  <a:lnTo>
                    <a:pt x="63" y="43"/>
                  </a:lnTo>
                  <a:lnTo>
                    <a:pt x="65" y="47"/>
                  </a:lnTo>
                  <a:lnTo>
                    <a:pt x="66" y="53"/>
                  </a:lnTo>
                  <a:lnTo>
                    <a:pt x="66" y="53"/>
                  </a:lnTo>
                  <a:lnTo>
                    <a:pt x="68" y="56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5" y="56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5" y="47"/>
                  </a:lnTo>
                  <a:lnTo>
                    <a:pt x="74" y="41"/>
                  </a:lnTo>
                  <a:lnTo>
                    <a:pt x="72" y="35"/>
                  </a:lnTo>
                  <a:lnTo>
                    <a:pt x="68" y="30"/>
                  </a:lnTo>
                  <a:lnTo>
                    <a:pt x="65" y="27"/>
                  </a:lnTo>
                  <a:lnTo>
                    <a:pt x="59" y="24"/>
                  </a:lnTo>
                  <a:lnTo>
                    <a:pt x="52" y="23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4" y="6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28" y="23"/>
                  </a:lnTo>
                  <a:lnTo>
                    <a:pt x="22" y="24"/>
                  </a:lnTo>
                  <a:lnTo>
                    <a:pt x="16" y="27"/>
                  </a:lnTo>
                  <a:lnTo>
                    <a:pt x="11" y="32"/>
                  </a:lnTo>
                  <a:lnTo>
                    <a:pt x="6" y="37"/>
                  </a:lnTo>
                  <a:lnTo>
                    <a:pt x="5" y="41"/>
                  </a:lnTo>
                  <a:lnTo>
                    <a:pt x="3" y="46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8"/>
                  </a:lnTo>
                  <a:lnTo>
                    <a:pt x="5" y="64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25" y="78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51" y="86"/>
                  </a:lnTo>
                  <a:lnTo>
                    <a:pt x="60" y="90"/>
                  </a:lnTo>
                  <a:lnTo>
                    <a:pt x="65" y="92"/>
                  </a:lnTo>
                  <a:lnTo>
                    <a:pt x="68" y="96"/>
                  </a:lnTo>
                  <a:lnTo>
                    <a:pt x="69" y="101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69" y="110"/>
                  </a:lnTo>
                  <a:lnTo>
                    <a:pt x="68" y="115"/>
                  </a:lnTo>
                  <a:lnTo>
                    <a:pt x="65" y="119"/>
                  </a:lnTo>
                  <a:lnTo>
                    <a:pt x="60" y="122"/>
                  </a:lnTo>
                  <a:lnTo>
                    <a:pt x="51" y="127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29" y="127"/>
                  </a:lnTo>
                  <a:lnTo>
                    <a:pt x="25" y="125"/>
                  </a:lnTo>
                  <a:lnTo>
                    <a:pt x="20" y="124"/>
                  </a:lnTo>
                  <a:lnTo>
                    <a:pt x="16" y="121"/>
                  </a:lnTo>
                  <a:lnTo>
                    <a:pt x="13" y="116"/>
                  </a:lnTo>
                  <a:lnTo>
                    <a:pt x="11" y="110"/>
                  </a:lnTo>
                  <a:lnTo>
                    <a:pt x="11" y="104"/>
                  </a:lnTo>
                  <a:lnTo>
                    <a:pt x="11" y="104"/>
                  </a:lnTo>
                  <a:lnTo>
                    <a:pt x="10" y="101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5" y="124"/>
                  </a:lnTo>
                  <a:lnTo>
                    <a:pt x="10" y="128"/>
                  </a:lnTo>
                  <a:lnTo>
                    <a:pt x="14" y="132"/>
                  </a:lnTo>
                  <a:lnTo>
                    <a:pt x="20" y="135"/>
                  </a:lnTo>
                  <a:lnTo>
                    <a:pt x="26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55"/>
                  </a:lnTo>
                  <a:lnTo>
                    <a:pt x="34" y="155"/>
                  </a:lnTo>
                  <a:lnTo>
                    <a:pt x="36" y="159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3" y="159"/>
                  </a:lnTo>
                  <a:lnTo>
                    <a:pt x="45" y="155"/>
                  </a:lnTo>
                  <a:lnTo>
                    <a:pt x="45" y="139"/>
                  </a:lnTo>
                  <a:lnTo>
                    <a:pt x="46" y="139"/>
                  </a:lnTo>
                  <a:lnTo>
                    <a:pt x="46" y="139"/>
                  </a:lnTo>
                  <a:lnTo>
                    <a:pt x="54" y="138"/>
                  </a:lnTo>
                  <a:lnTo>
                    <a:pt x="60" y="135"/>
                  </a:lnTo>
                  <a:lnTo>
                    <a:pt x="66" y="132"/>
                  </a:lnTo>
                  <a:lnTo>
                    <a:pt x="71" y="128"/>
                  </a:lnTo>
                  <a:lnTo>
                    <a:pt x="75" y="124"/>
                  </a:lnTo>
                  <a:lnTo>
                    <a:pt x="78" y="118"/>
                  </a:lnTo>
                  <a:lnTo>
                    <a:pt x="80" y="112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80" y="98"/>
                  </a:lnTo>
                  <a:lnTo>
                    <a:pt x="77" y="90"/>
                  </a:lnTo>
                  <a:lnTo>
                    <a:pt x="72" y="86"/>
                  </a:lnTo>
                  <a:lnTo>
                    <a:pt x="68" y="81"/>
                  </a:lnTo>
                  <a:lnTo>
                    <a:pt x="62" y="78"/>
                  </a:lnTo>
                  <a:lnTo>
                    <a:pt x="54" y="75"/>
                  </a:lnTo>
                  <a:lnTo>
                    <a:pt x="40" y="70"/>
                  </a:lnTo>
                  <a:lnTo>
                    <a:pt x="40" y="7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75"/>
            <p:cNvSpPr>
              <a:spLocks noEditPoints="1"/>
            </p:cNvSpPr>
            <p:nvPr/>
          </p:nvSpPr>
          <p:spPr bwMode="auto">
            <a:xfrm>
              <a:off x="8221663" y="3960813"/>
              <a:ext cx="379413" cy="377825"/>
            </a:xfrm>
            <a:custGeom>
              <a:avLst/>
              <a:gdLst>
                <a:gd name="T0" fmla="*/ 107 w 239"/>
                <a:gd name="T1" fmla="*/ 0 h 238"/>
                <a:gd name="T2" fmla="*/ 73 w 239"/>
                <a:gd name="T3" fmla="*/ 10 h 238"/>
                <a:gd name="T4" fmla="*/ 44 w 239"/>
                <a:gd name="T5" fmla="*/ 27 h 238"/>
                <a:gd name="T6" fmla="*/ 21 w 239"/>
                <a:gd name="T7" fmla="*/ 53 h 238"/>
                <a:gd name="T8" fmla="*/ 6 w 239"/>
                <a:gd name="T9" fmla="*/ 83 h 238"/>
                <a:gd name="T10" fmla="*/ 0 w 239"/>
                <a:gd name="T11" fmla="*/ 118 h 238"/>
                <a:gd name="T12" fmla="*/ 3 w 239"/>
                <a:gd name="T13" fmla="*/ 143 h 238"/>
                <a:gd name="T14" fmla="*/ 15 w 239"/>
                <a:gd name="T15" fmla="*/ 175 h 238"/>
                <a:gd name="T16" fmla="*/ 35 w 239"/>
                <a:gd name="T17" fmla="*/ 203 h 238"/>
                <a:gd name="T18" fmla="*/ 62 w 239"/>
                <a:gd name="T19" fmla="*/ 224 h 238"/>
                <a:gd name="T20" fmla="*/ 96 w 239"/>
                <a:gd name="T21" fmla="*/ 236 h 238"/>
                <a:gd name="T22" fmla="*/ 119 w 239"/>
                <a:gd name="T23" fmla="*/ 238 h 238"/>
                <a:gd name="T24" fmla="*/ 154 w 239"/>
                <a:gd name="T25" fmla="*/ 233 h 238"/>
                <a:gd name="T26" fmla="*/ 187 w 239"/>
                <a:gd name="T27" fmla="*/ 218 h 238"/>
                <a:gd name="T28" fmla="*/ 211 w 239"/>
                <a:gd name="T29" fmla="*/ 195 h 238"/>
                <a:gd name="T30" fmla="*/ 230 w 239"/>
                <a:gd name="T31" fmla="*/ 166 h 238"/>
                <a:gd name="T32" fmla="*/ 237 w 239"/>
                <a:gd name="T33" fmla="*/ 131 h 238"/>
                <a:gd name="T34" fmla="*/ 237 w 239"/>
                <a:gd name="T35" fmla="*/ 106 h 238"/>
                <a:gd name="T36" fmla="*/ 230 w 239"/>
                <a:gd name="T37" fmla="*/ 72 h 238"/>
                <a:gd name="T38" fmla="*/ 211 w 239"/>
                <a:gd name="T39" fmla="*/ 43 h 238"/>
                <a:gd name="T40" fmla="*/ 187 w 239"/>
                <a:gd name="T41" fmla="*/ 20 h 238"/>
                <a:gd name="T42" fmla="*/ 154 w 239"/>
                <a:gd name="T43" fmla="*/ 5 h 238"/>
                <a:gd name="T44" fmla="*/ 119 w 239"/>
                <a:gd name="T45" fmla="*/ 0 h 238"/>
                <a:gd name="T46" fmla="*/ 119 w 239"/>
                <a:gd name="T47" fmla="*/ 230 h 238"/>
                <a:gd name="T48" fmla="*/ 87 w 239"/>
                <a:gd name="T49" fmla="*/ 226 h 238"/>
                <a:gd name="T50" fmla="*/ 58 w 239"/>
                <a:gd name="T51" fmla="*/ 210 h 238"/>
                <a:gd name="T52" fmla="*/ 33 w 239"/>
                <a:gd name="T53" fmla="*/ 189 h 238"/>
                <a:gd name="T54" fmla="*/ 16 w 239"/>
                <a:gd name="T55" fmla="*/ 163 h 238"/>
                <a:gd name="T56" fmla="*/ 9 w 239"/>
                <a:gd name="T57" fmla="*/ 131 h 238"/>
                <a:gd name="T58" fmla="*/ 9 w 239"/>
                <a:gd name="T59" fmla="*/ 108 h 238"/>
                <a:gd name="T60" fmla="*/ 16 w 239"/>
                <a:gd name="T61" fmla="*/ 76 h 238"/>
                <a:gd name="T62" fmla="*/ 33 w 239"/>
                <a:gd name="T63" fmla="*/ 48 h 238"/>
                <a:gd name="T64" fmla="*/ 58 w 239"/>
                <a:gd name="T65" fmla="*/ 27 h 238"/>
                <a:gd name="T66" fmla="*/ 87 w 239"/>
                <a:gd name="T67" fmla="*/ 13 h 238"/>
                <a:gd name="T68" fmla="*/ 119 w 239"/>
                <a:gd name="T69" fmla="*/ 8 h 238"/>
                <a:gd name="T70" fmla="*/ 142 w 239"/>
                <a:gd name="T71" fmla="*/ 10 h 238"/>
                <a:gd name="T72" fmla="*/ 173 w 239"/>
                <a:gd name="T73" fmla="*/ 22 h 238"/>
                <a:gd name="T74" fmla="*/ 197 w 239"/>
                <a:gd name="T75" fmla="*/ 40 h 238"/>
                <a:gd name="T76" fmla="*/ 217 w 239"/>
                <a:gd name="T77" fmla="*/ 66 h 238"/>
                <a:gd name="T78" fmla="*/ 228 w 239"/>
                <a:gd name="T79" fmla="*/ 97 h 238"/>
                <a:gd name="T80" fmla="*/ 231 w 239"/>
                <a:gd name="T81" fmla="*/ 118 h 238"/>
                <a:gd name="T82" fmla="*/ 225 w 239"/>
                <a:gd name="T83" fmla="*/ 152 h 238"/>
                <a:gd name="T84" fmla="*/ 211 w 239"/>
                <a:gd name="T85" fmla="*/ 181 h 238"/>
                <a:gd name="T86" fmla="*/ 190 w 239"/>
                <a:gd name="T87" fmla="*/ 204 h 238"/>
                <a:gd name="T88" fmla="*/ 162 w 239"/>
                <a:gd name="T89" fmla="*/ 221 h 238"/>
                <a:gd name="T90" fmla="*/ 131 w 239"/>
                <a:gd name="T91" fmla="*/ 2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" h="238">
                  <a:moveTo>
                    <a:pt x="119" y="0"/>
                  </a:move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3" y="10"/>
                  </a:lnTo>
                  <a:lnTo>
                    <a:pt x="62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3"/>
                  </a:lnTo>
                  <a:lnTo>
                    <a:pt x="15" y="62"/>
                  </a:lnTo>
                  <a:lnTo>
                    <a:pt x="10" y="72"/>
                  </a:lnTo>
                  <a:lnTo>
                    <a:pt x="6" y="83"/>
                  </a:lnTo>
                  <a:lnTo>
                    <a:pt x="3" y="95"/>
                  </a:lnTo>
                  <a:lnTo>
                    <a:pt x="1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" y="131"/>
                  </a:lnTo>
                  <a:lnTo>
                    <a:pt x="3" y="143"/>
                  </a:lnTo>
                  <a:lnTo>
                    <a:pt x="6" y="154"/>
                  </a:lnTo>
                  <a:lnTo>
                    <a:pt x="10" y="166"/>
                  </a:lnTo>
                  <a:lnTo>
                    <a:pt x="15" y="175"/>
                  </a:lnTo>
                  <a:lnTo>
                    <a:pt x="21" y="186"/>
                  </a:lnTo>
                  <a:lnTo>
                    <a:pt x="27" y="195"/>
                  </a:lnTo>
                  <a:lnTo>
                    <a:pt x="35" y="203"/>
                  </a:lnTo>
                  <a:lnTo>
                    <a:pt x="44" y="210"/>
                  </a:lnTo>
                  <a:lnTo>
                    <a:pt x="53" y="218"/>
                  </a:lnTo>
                  <a:lnTo>
                    <a:pt x="62" y="224"/>
                  </a:lnTo>
                  <a:lnTo>
                    <a:pt x="73" y="229"/>
                  </a:lnTo>
                  <a:lnTo>
                    <a:pt x="84" y="233"/>
                  </a:lnTo>
                  <a:lnTo>
                    <a:pt x="96" y="236"/>
                  </a:lnTo>
                  <a:lnTo>
                    <a:pt x="107" y="238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131" y="238"/>
                  </a:lnTo>
                  <a:lnTo>
                    <a:pt x="144" y="236"/>
                  </a:lnTo>
                  <a:lnTo>
                    <a:pt x="154" y="233"/>
                  </a:lnTo>
                  <a:lnTo>
                    <a:pt x="165" y="229"/>
                  </a:lnTo>
                  <a:lnTo>
                    <a:pt x="176" y="224"/>
                  </a:lnTo>
                  <a:lnTo>
                    <a:pt x="187" y="218"/>
                  </a:lnTo>
                  <a:lnTo>
                    <a:pt x="196" y="210"/>
                  </a:lnTo>
                  <a:lnTo>
                    <a:pt x="203" y="203"/>
                  </a:lnTo>
                  <a:lnTo>
                    <a:pt x="211" y="195"/>
                  </a:lnTo>
                  <a:lnTo>
                    <a:pt x="219" y="186"/>
                  </a:lnTo>
                  <a:lnTo>
                    <a:pt x="225" y="175"/>
                  </a:lnTo>
                  <a:lnTo>
                    <a:pt x="230" y="166"/>
                  </a:lnTo>
                  <a:lnTo>
                    <a:pt x="233" y="154"/>
                  </a:lnTo>
                  <a:lnTo>
                    <a:pt x="236" y="143"/>
                  </a:lnTo>
                  <a:lnTo>
                    <a:pt x="237" y="131"/>
                  </a:lnTo>
                  <a:lnTo>
                    <a:pt x="239" y="118"/>
                  </a:lnTo>
                  <a:lnTo>
                    <a:pt x="239" y="118"/>
                  </a:lnTo>
                  <a:lnTo>
                    <a:pt x="237" y="106"/>
                  </a:lnTo>
                  <a:lnTo>
                    <a:pt x="236" y="95"/>
                  </a:lnTo>
                  <a:lnTo>
                    <a:pt x="233" y="83"/>
                  </a:lnTo>
                  <a:lnTo>
                    <a:pt x="230" y="72"/>
                  </a:lnTo>
                  <a:lnTo>
                    <a:pt x="225" y="62"/>
                  </a:lnTo>
                  <a:lnTo>
                    <a:pt x="219" y="53"/>
                  </a:lnTo>
                  <a:lnTo>
                    <a:pt x="211" y="43"/>
                  </a:lnTo>
                  <a:lnTo>
                    <a:pt x="203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6" y="14"/>
                  </a:lnTo>
                  <a:lnTo>
                    <a:pt x="165" y="10"/>
                  </a:lnTo>
                  <a:lnTo>
                    <a:pt x="154" y="5"/>
                  </a:lnTo>
                  <a:lnTo>
                    <a:pt x="144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19" y="0"/>
                  </a:lnTo>
                  <a:close/>
                  <a:moveTo>
                    <a:pt x="119" y="230"/>
                  </a:moveTo>
                  <a:lnTo>
                    <a:pt x="119" y="230"/>
                  </a:lnTo>
                  <a:lnTo>
                    <a:pt x="108" y="230"/>
                  </a:lnTo>
                  <a:lnTo>
                    <a:pt x="98" y="227"/>
                  </a:lnTo>
                  <a:lnTo>
                    <a:pt x="87" y="226"/>
                  </a:lnTo>
                  <a:lnTo>
                    <a:pt x="76" y="221"/>
                  </a:lnTo>
                  <a:lnTo>
                    <a:pt x="67" y="216"/>
                  </a:lnTo>
                  <a:lnTo>
                    <a:pt x="58" y="210"/>
                  </a:lnTo>
                  <a:lnTo>
                    <a:pt x="49" y="204"/>
                  </a:lnTo>
                  <a:lnTo>
                    <a:pt x="41" y="198"/>
                  </a:lnTo>
                  <a:lnTo>
                    <a:pt x="33" y="189"/>
                  </a:lnTo>
                  <a:lnTo>
                    <a:pt x="27" y="181"/>
                  </a:lnTo>
                  <a:lnTo>
                    <a:pt x="21" y="172"/>
                  </a:lnTo>
                  <a:lnTo>
                    <a:pt x="16" y="163"/>
                  </a:lnTo>
                  <a:lnTo>
                    <a:pt x="13" y="152"/>
                  </a:lnTo>
                  <a:lnTo>
                    <a:pt x="10" y="141"/>
                  </a:lnTo>
                  <a:lnTo>
                    <a:pt x="9" y="13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08"/>
                  </a:lnTo>
                  <a:lnTo>
                    <a:pt x="10" y="97"/>
                  </a:lnTo>
                  <a:lnTo>
                    <a:pt x="13" y="86"/>
                  </a:lnTo>
                  <a:lnTo>
                    <a:pt x="16" y="76"/>
                  </a:lnTo>
                  <a:lnTo>
                    <a:pt x="21" y="66"/>
                  </a:lnTo>
                  <a:lnTo>
                    <a:pt x="27" y="57"/>
                  </a:lnTo>
                  <a:lnTo>
                    <a:pt x="33" y="48"/>
                  </a:lnTo>
                  <a:lnTo>
                    <a:pt x="41" y="40"/>
                  </a:lnTo>
                  <a:lnTo>
                    <a:pt x="49" y="33"/>
                  </a:lnTo>
                  <a:lnTo>
                    <a:pt x="58" y="27"/>
                  </a:lnTo>
                  <a:lnTo>
                    <a:pt x="67" y="22"/>
                  </a:lnTo>
                  <a:lnTo>
                    <a:pt x="76" y="17"/>
                  </a:lnTo>
                  <a:lnTo>
                    <a:pt x="87" y="13"/>
                  </a:lnTo>
                  <a:lnTo>
                    <a:pt x="98" y="10"/>
                  </a:lnTo>
                  <a:lnTo>
                    <a:pt x="108" y="8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31" y="8"/>
                  </a:lnTo>
                  <a:lnTo>
                    <a:pt x="142" y="10"/>
                  </a:lnTo>
                  <a:lnTo>
                    <a:pt x="153" y="13"/>
                  </a:lnTo>
                  <a:lnTo>
                    <a:pt x="162" y="17"/>
                  </a:lnTo>
                  <a:lnTo>
                    <a:pt x="173" y="22"/>
                  </a:lnTo>
                  <a:lnTo>
                    <a:pt x="182" y="27"/>
                  </a:lnTo>
                  <a:lnTo>
                    <a:pt x="190" y="33"/>
                  </a:lnTo>
                  <a:lnTo>
                    <a:pt x="197" y="40"/>
                  </a:lnTo>
                  <a:lnTo>
                    <a:pt x="205" y="48"/>
                  </a:lnTo>
                  <a:lnTo>
                    <a:pt x="211" y="57"/>
                  </a:lnTo>
                  <a:lnTo>
                    <a:pt x="217" y="66"/>
                  </a:lnTo>
                  <a:lnTo>
                    <a:pt x="222" y="76"/>
                  </a:lnTo>
                  <a:lnTo>
                    <a:pt x="225" y="86"/>
                  </a:lnTo>
                  <a:lnTo>
                    <a:pt x="228" y="97"/>
                  </a:lnTo>
                  <a:lnTo>
                    <a:pt x="230" y="108"/>
                  </a:lnTo>
                  <a:lnTo>
                    <a:pt x="231" y="118"/>
                  </a:lnTo>
                  <a:lnTo>
                    <a:pt x="231" y="118"/>
                  </a:lnTo>
                  <a:lnTo>
                    <a:pt x="230" y="131"/>
                  </a:lnTo>
                  <a:lnTo>
                    <a:pt x="228" y="141"/>
                  </a:lnTo>
                  <a:lnTo>
                    <a:pt x="225" y="152"/>
                  </a:lnTo>
                  <a:lnTo>
                    <a:pt x="222" y="163"/>
                  </a:lnTo>
                  <a:lnTo>
                    <a:pt x="217" y="172"/>
                  </a:lnTo>
                  <a:lnTo>
                    <a:pt x="211" y="181"/>
                  </a:lnTo>
                  <a:lnTo>
                    <a:pt x="205" y="189"/>
                  </a:lnTo>
                  <a:lnTo>
                    <a:pt x="197" y="198"/>
                  </a:lnTo>
                  <a:lnTo>
                    <a:pt x="190" y="204"/>
                  </a:lnTo>
                  <a:lnTo>
                    <a:pt x="182" y="210"/>
                  </a:lnTo>
                  <a:lnTo>
                    <a:pt x="173" y="216"/>
                  </a:lnTo>
                  <a:lnTo>
                    <a:pt x="162" y="221"/>
                  </a:lnTo>
                  <a:lnTo>
                    <a:pt x="153" y="226"/>
                  </a:lnTo>
                  <a:lnTo>
                    <a:pt x="142" y="227"/>
                  </a:lnTo>
                  <a:lnTo>
                    <a:pt x="131" y="230"/>
                  </a:lnTo>
                  <a:lnTo>
                    <a:pt x="119" y="230"/>
                  </a:lnTo>
                  <a:lnTo>
                    <a:pt x="119" y="23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" name="Freeform 476"/>
          <p:cNvSpPr>
            <a:spLocks noEditPoints="1"/>
          </p:cNvSpPr>
          <p:nvPr userDrawn="1"/>
        </p:nvSpPr>
        <p:spPr bwMode="auto">
          <a:xfrm>
            <a:off x="4684219" y="3864671"/>
            <a:ext cx="279085" cy="311340"/>
          </a:xfrm>
          <a:custGeom>
            <a:avLst/>
            <a:gdLst>
              <a:gd name="T0" fmla="*/ 198 w 199"/>
              <a:gd name="T1" fmla="*/ 118 h 222"/>
              <a:gd name="T2" fmla="*/ 104 w 199"/>
              <a:gd name="T3" fmla="*/ 2 h 222"/>
              <a:gd name="T4" fmla="*/ 104 w 199"/>
              <a:gd name="T5" fmla="*/ 2 h 222"/>
              <a:gd name="T6" fmla="*/ 103 w 199"/>
              <a:gd name="T7" fmla="*/ 0 h 222"/>
              <a:gd name="T8" fmla="*/ 100 w 199"/>
              <a:gd name="T9" fmla="*/ 0 h 222"/>
              <a:gd name="T10" fmla="*/ 98 w 199"/>
              <a:gd name="T11" fmla="*/ 0 h 222"/>
              <a:gd name="T12" fmla="*/ 97 w 199"/>
              <a:gd name="T13" fmla="*/ 2 h 222"/>
              <a:gd name="T14" fmla="*/ 2 w 199"/>
              <a:gd name="T15" fmla="*/ 118 h 222"/>
              <a:gd name="T16" fmla="*/ 2 w 199"/>
              <a:gd name="T17" fmla="*/ 118 h 222"/>
              <a:gd name="T18" fmla="*/ 0 w 199"/>
              <a:gd name="T19" fmla="*/ 121 h 222"/>
              <a:gd name="T20" fmla="*/ 2 w 199"/>
              <a:gd name="T21" fmla="*/ 124 h 222"/>
              <a:gd name="T22" fmla="*/ 2 w 199"/>
              <a:gd name="T23" fmla="*/ 124 h 222"/>
              <a:gd name="T24" fmla="*/ 3 w 199"/>
              <a:gd name="T25" fmla="*/ 126 h 222"/>
              <a:gd name="T26" fmla="*/ 6 w 199"/>
              <a:gd name="T27" fmla="*/ 127 h 222"/>
              <a:gd name="T28" fmla="*/ 52 w 199"/>
              <a:gd name="T29" fmla="*/ 127 h 222"/>
              <a:gd name="T30" fmla="*/ 52 w 199"/>
              <a:gd name="T31" fmla="*/ 218 h 222"/>
              <a:gd name="T32" fmla="*/ 52 w 199"/>
              <a:gd name="T33" fmla="*/ 218 h 222"/>
              <a:gd name="T34" fmla="*/ 54 w 199"/>
              <a:gd name="T35" fmla="*/ 221 h 222"/>
              <a:gd name="T36" fmla="*/ 57 w 199"/>
              <a:gd name="T37" fmla="*/ 222 h 222"/>
              <a:gd name="T38" fmla="*/ 143 w 199"/>
              <a:gd name="T39" fmla="*/ 222 h 222"/>
              <a:gd name="T40" fmla="*/ 143 w 199"/>
              <a:gd name="T41" fmla="*/ 222 h 222"/>
              <a:gd name="T42" fmla="*/ 147 w 199"/>
              <a:gd name="T43" fmla="*/ 221 h 222"/>
              <a:gd name="T44" fmla="*/ 149 w 199"/>
              <a:gd name="T45" fmla="*/ 218 h 222"/>
              <a:gd name="T46" fmla="*/ 149 w 199"/>
              <a:gd name="T47" fmla="*/ 127 h 222"/>
              <a:gd name="T48" fmla="*/ 195 w 199"/>
              <a:gd name="T49" fmla="*/ 127 h 222"/>
              <a:gd name="T50" fmla="*/ 195 w 199"/>
              <a:gd name="T51" fmla="*/ 127 h 222"/>
              <a:gd name="T52" fmla="*/ 198 w 199"/>
              <a:gd name="T53" fmla="*/ 126 h 222"/>
              <a:gd name="T54" fmla="*/ 199 w 199"/>
              <a:gd name="T55" fmla="*/ 124 h 222"/>
              <a:gd name="T56" fmla="*/ 199 w 199"/>
              <a:gd name="T57" fmla="*/ 124 h 222"/>
              <a:gd name="T58" fmla="*/ 199 w 199"/>
              <a:gd name="T59" fmla="*/ 121 h 222"/>
              <a:gd name="T60" fmla="*/ 198 w 199"/>
              <a:gd name="T61" fmla="*/ 118 h 222"/>
              <a:gd name="T62" fmla="*/ 198 w 199"/>
              <a:gd name="T63" fmla="*/ 118 h 222"/>
              <a:gd name="T64" fmla="*/ 143 w 199"/>
              <a:gd name="T65" fmla="*/ 117 h 222"/>
              <a:gd name="T66" fmla="*/ 143 w 199"/>
              <a:gd name="T67" fmla="*/ 117 h 222"/>
              <a:gd name="T68" fmla="*/ 140 w 199"/>
              <a:gd name="T69" fmla="*/ 118 h 222"/>
              <a:gd name="T70" fmla="*/ 138 w 199"/>
              <a:gd name="T71" fmla="*/ 121 h 222"/>
              <a:gd name="T72" fmla="*/ 138 w 199"/>
              <a:gd name="T73" fmla="*/ 212 h 222"/>
              <a:gd name="T74" fmla="*/ 63 w 199"/>
              <a:gd name="T75" fmla="*/ 212 h 222"/>
              <a:gd name="T76" fmla="*/ 63 w 199"/>
              <a:gd name="T77" fmla="*/ 121 h 222"/>
              <a:gd name="T78" fmla="*/ 63 w 199"/>
              <a:gd name="T79" fmla="*/ 121 h 222"/>
              <a:gd name="T80" fmla="*/ 62 w 199"/>
              <a:gd name="T81" fmla="*/ 118 h 222"/>
              <a:gd name="T82" fmla="*/ 57 w 199"/>
              <a:gd name="T83" fmla="*/ 117 h 222"/>
              <a:gd name="T84" fmla="*/ 17 w 199"/>
              <a:gd name="T85" fmla="*/ 117 h 222"/>
              <a:gd name="T86" fmla="*/ 100 w 199"/>
              <a:gd name="T87" fmla="*/ 14 h 222"/>
              <a:gd name="T88" fmla="*/ 183 w 199"/>
              <a:gd name="T89" fmla="*/ 117 h 222"/>
              <a:gd name="T90" fmla="*/ 143 w 199"/>
              <a:gd name="T91" fmla="*/ 11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222">
                <a:moveTo>
                  <a:pt x="198" y="118"/>
                </a:moveTo>
                <a:lnTo>
                  <a:pt x="104" y="2"/>
                </a:lnTo>
                <a:lnTo>
                  <a:pt x="104" y="2"/>
                </a:lnTo>
                <a:lnTo>
                  <a:pt x="103" y="0"/>
                </a:lnTo>
                <a:lnTo>
                  <a:pt x="100" y="0"/>
                </a:lnTo>
                <a:lnTo>
                  <a:pt x="98" y="0"/>
                </a:lnTo>
                <a:lnTo>
                  <a:pt x="97" y="2"/>
                </a:lnTo>
                <a:lnTo>
                  <a:pt x="2" y="118"/>
                </a:lnTo>
                <a:lnTo>
                  <a:pt x="2" y="118"/>
                </a:lnTo>
                <a:lnTo>
                  <a:pt x="0" y="121"/>
                </a:lnTo>
                <a:lnTo>
                  <a:pt x="2" y="124"/>
                </a:lnTo>
                <a:lnTo>
                  <a:pt x="2" y="124"/>
                </a:lnTo>
                <a:lnTo>
                  <a:pt x="3" y="126"/>
                </a:lnTo>
                <a:lnTo>
                  <a:pt x="6" y="127"/>
                </a:lnTo>
                <a:lnTo>
                  <a:pt x="52" y="127"/>
                </a:lnTo>
                <a:lnTo>
                  <a:pt x="52" y="218"/>
                </a:lnTo>
                <a:lnTo>
                  <a:pt x="52" y="218"/>
                </a:lnTo>
                <a:lnTo>
                  <a:pt x="54" y="221"/>
                </a:lnTo>
                <a:lnTo>
                  <a:pt x="57" y="222"/>
                </a:lnTo>
                <a:lnTo>
                  <a:pt x="143" y="222"/>
                </a:lnTo>
                <a:lnTo>
                  <a:pt x="143" y="222"/>
                </a:lnTo>
                <a:lnTo>
                  <a:pt x="147" y="221"/>
                </a:lnTo>
                <a:lnTo>
                  <a:pt x="149" y="218"/>
                </a:lnTo>
                <a:lnTo>
                  <a:pt x="149" y="127"/>
                </a:lnTo>
                <a:lnTo>
                  <a:pt x="195" y="127"/>
                </a:lnTo>
                <a:lnTo>
                  <a:pt x="195" y="127"/>
                </a:lnTo>
                <a:lnTo>
                  <a:pt x="198" y="126"/>
                </a:lnTo>
                <a:lnTo>
                  <a:pt x="199" y="124"/>
                </a:lnTo>
                <a:lnTo>
                  <a:pt x="199" y="124"/>
                </a:lnTo>
                <a:lnTo>
                  <a:pt x="199" y="121"/>
                </a:lnTo>
                <a:lnTo>
                  <a:pt x="198" y="118"/>
                </a:lnTo>
                <a:lnTo>
                  <a:pt x="198" y="118"/>
                </a:lnTo>
                <a:close/>
                <a:moveTo>
                  <a:pt x="143" y="117"/>
                </a:moveTo>
                <a:lnTo>
                  <a:pt x="143" y="117"/>
                </a:lnTo>
                <a:lnTo>
                  <a:pt x="140" y="118"/>
                </a:lnTo>
                <a:lnTo>
                  <a:pt x="138" y="121"/>
                </a:lnTo>
                <a:lnTo>
                  <a:pt x="138" y="212"/>
                </a:lnTo>
                <a:lnTo>
                  <a:pt x="63" y="212"/>
                </a:lnTo>
                <a:lnTo>
                  <a:pt x="63" y="121"/>
                </a:lnTo>
                <a:lnTo>
                  <a:pt x="63" y="121"/>
                </a:lnTo>
                <a:lnTo>
                  <a:pt x="62" y="118"/>
                </a:lnTo>
                <a:lnTo>
                  <a:pt x="57" y="117"/>
                </a:lnTo>
                <a:lnTo>
                  <a:pt x="17" y="117"/>
                </a:lnTo>
                <a:lnTo>
                  <a:pt x="100" y="14"/>
                </a:lnTo>
                <a:lnTo>
                  <a:pt x="183" y="117"/>
                </a:lnTo>
                <a:lnTo>
                  <a:pt x="143" y="117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477"/>
          <p:cNvSpPr>
            <a:spLocks noEditPoints="1"/>
          </p:cNvSpPr>
          <p:nvPr userDrawn="1"/>
        </p:nvSpPr>
        <p:spPr bwMode="auto">
          <a:xfrm>
            <a:off x="3998429" y="3880097"/>
            <a:ext cx="314145" cy="279085"/>
          </a:xfrm>
          <a:custGeom>
            <a:avLst/>
            <a:gdLst>
              <a:gd name="T0" fmla="*/ 220 w 224"/>
              <a:gd name="T1" fmla="*/ 52 h 199"/>
              <a:gd name="T2" fmla="*/ 128 w 224"/>
              <a:gd name="T3" fmla="*/ 52 h 199"/>
              <a:gd name="T4" fmla="*/ 128 w 224"/>
              <a:gd name="T5" fmla="*/ 6 h 199"/>
              <a:gd name="T6" fmla="*/ 128 w 224"/>
              <a:gd name="T7" fmla="*/ 6 h 199"/>
              <a:gd name="T8" fmla="*/ 128 w 224"/>
              <a:gd name="T9" fmla="*/ 3 h 199"/>
              <a:gd name="T10" fmla="*/ 125 w 224"/>
              <a:gd name="T11" fmla="*/ 1 h 199"/>
              <a:gd name="T12" fmla="*/ 125 w 224"/>
              <a:gd name="T13" fmla="*/ 1 h 199"/>
              <a:gd name="T14" fmla="*/ 123 w 224"/>
              <a:gd name="T15" fmla="*/ 0 h 199"/>
              <a:gd name="T16" fmla="*/ 120 w 224"/>
              <a:gd name="T17" fmla="*/ 1 h 199"/>
              <a:gd name="T18" fmla="*/ 2 w 224"/>
              <a:gd name="T19" fmla="*/ 96 h 199"/>
              <a:gd name="T20" fmla="*/ 2 w 224"/>
              <a:gd name="T21" fmla="*/ 96 h 199"/>
              <a:gd name="T22" fmla="*/ 2 w 224"/>
              <a:gd name="T23" fmla="*/ 98 h 199"/>
              <a:gd name="T24" fmla="*/ 0 w 224"/>
              <a:gd name="T25" fmla="*/ 99 h 199"/>
              <a:gd name="T26" fmla="*/ 0 w 224"/>
              <a:gd name="T27" fmla="*/ 99 h 199"/>
              <a:gd name="T28" fmla="*/ 2 w 224"/>
              <a:gd name="T29" fmla="*/ 103 h 199"/>
              <a:gd name="T30" fmla="*/ 2 w 224"/>
              <a:gd name="T31" fmla="*/ 104 h 199"/>
              <a:gd name="T32" fmla="*/ 120 w 224"/>
              <a:gd name="T33" fmla="*/ 199 h 199"/>
              <a:gd name="T34" fmla="*/ 120 w 224"/>
              <a:gd name="T35" fmla="*/ 199 h 199"/>
              <a:gd name="T36" fmla="*/ 123 w 224"/>
              <a:gd name="T37" fmla="*/ 199 h 199"/>
              <a:gd name="T38" fmla="*/ 123 w 224"/>
              <a:gd name="T39" fmla="*/ 199 h 199"/>
              <a:gd name="T40" fmla="*/ 125 w 224"/>
              <a:gd name="T41" fmla="*/ 199 h 199"/>
              <a:gd name="T42" fmla="*/ 125 w 224"/>
              <a:gd name="T43" fmla="*/ 199 h 199"/>
              <a:gd name="T44" fmla="*/ 128 w 224"/>
              <a:gd name="T45" fmla="*/ 197 h 199"/>
              <a:gd name="T46" fmla="*/ 128 w 224"/>
              <a:gd name="T47" fmla="*/ 194 h 199"/>
              <a:gd name="T48" fmla="*/ 128 w 224"/>
              <a:gd name="T49" fmla="*/ 148 h 199"/>
              <a:gd name="T50" fmla="*/ 220 w 224"/>
              <a:gd name="T51" fmla="*/ 148 h 199"/>
              <a:gd name="T52" fmla="*/ 220 w 224"/>
              <a:gd name="T53" fmla="*/ 148 h 199"/>
              <a:gd name="T54" fmla="*/ 223 w 224"/>
              <a:gd name="T55" fmla="*/ 147 h 199"/>
              <a:gd name="T56" fmla="*/ 224 w 224"/>
              <a:gd name="T57" fmla="*/ 142 h 199"/>
              <a:gd name="T58" fmla="*/ 224 w 224"/>
              <a:gd name="T59" fmla="*/ 57 h 199"/>
              <a:gd name="T60" fmla="*/ 224 w 224"/>
              <a:gd name="T61" fmla="*/ 57 h 199"/>
              <a:gd name="T62" fmla="*/ 223 w 224"/>
              <a:gd name="T63" fmla="*/ 53 h 199"/>
              <a:gd name="T64" fmla="*/ 220 w 224"/>
              <a:gd name="T65" fmla="*/ 52 h 199"/>
              <a:gd name="T66" fmla="*/ 220 w 224"/>
              <a:gd name="T67" fmla="*/ 52 h 199"/>
              <a:gd name="T68" fmla="*/ 213 w 224"/>
              <a:gd name="T69" fmla="*/ 138 h 199"/>
              <a:gd name="T70" fmla="*/ 123 w 224"/>
              <a:gd name="T71" fmla="*/ 138 h 199"/>
              <a:gd name="T72" fmla="*/ 123 w 224"/>
              <a:gd name="T73" fmla="*/ 138 h 199"/>
              <a:gd name="T74" fmla="*/ 118 w 224"/>
              <a:gd name="T75" fmla="*/ 139 h 199"/>
              <a:gd name="T76" fmla="*/ 117 w 224"/>
              <a:gd name="T77" fmla="*/ 142 h 199"/>
              <a:gd name="T78" fmla="*/ 117 w 224"/>
              <a:gd name="T79" fmla="*/ 184 h 199"/>
              <a:gd name="T80" fmla="*/ 14 w 224"/>
              <a:gd name="T81" fmla="*/ 99 h 199"/>
              <a:gd name="T82" fmla="*/ 117 w 224"/>
              <a:gd name="T83" fmla="*/ 17 h 199"/>
              <a:gd name="T84" fmla="*/ 117 w 224"/>
              <a:gd name="T85" fmla="*/ 57 h 199"/>
              <a:gd name="T86" fmla="*/ 117 w 224"/>
              <a:gd name="T87" fmla="*/ 57 h 199"/>
              <a:gd name="T88" fmla="*/ 118 w 224"/>
              <a:gd name="T89" fmla="*/ 61 h 199"/>
              <a:gd name="T90" fmla="*/ 123 w 224"/>
              <a:gd name="T91" fmla="*/ 63 h 199"/>
              <a:gd name="T92" fmla="*/ 213 w 224"/>
              <a:gd name="T93" fmla="*/ 63 h 199"/>
              <a:gd name="T94" fmla="*/ 213 w 224"/>
              <a:gd name="T95" fmla="*/ 13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199">
                <a:moveTo>
                  <a:pt x="220" y="52"/>
                </a:moveTo>
                <a:lnTo>
                  <a:pt x="128" y="52"/>
                </a:lnTo>
                <a:lnTo>
                  <a:pt x="128" y="6"/>
                </a:lnTo>
                <a:lnTo>
                  <a:pt x="128" y="6"/>
                </a:lnTo>
                <a:lnTo>
                  <a:pt x="128" y="3"/>
                </a:lnTo>
                <a:lnTo>
                  <a:pt x="125" y="1"/>
                </a:lnTo>
                <a:lnTo>
                  <a:pt x="125" y="1"/>
                </a:lnTo>
                <a:lnTo>
                  <a:pt x="123" y="0"/>
                </a:lnTo>
                <a:lnTo>
                  <a:pt x="120" y="1"/>
                </a:lnTo>
                <a:lnTo>
                  <a:pt x="2" y="96"/>
                </a:lnTo>
                <a:lnTo>
                  <a:pt x="2" y="96"/>
                </a:lnTo>
                <a:lnTo>
                  <a:pt x="2" y="98"/>
                </a:lnTo>
                <a:lnTo>
                  <a:pt x="0" y="99"/>
                </a:lnTo>
                <a:lnTo>
                  <a:pt x="0" y="99"/>
                </a:lnTo>
                <a:lnTo>
                  <a:pt x="2" y="103"/>
                </a:lnTo>
                <a:lnTo>
                  <a:pt x="2" y="104"/>
                </a:lnTo>
                <a:lnTo>
                  <a:pt x="120" y="199"/>
                </a:lnTo>
                <a:lnTo>
                  <a:pt x="120" y="199"/>
                </a:lnTo>
                <a:lnTo>
                  <a:pt x="123" y="199"/>
                </a:lnTo>
                <a:lnTo>
                  <a:pt x="123" y="199"/>
                </a:lnTo>
                <a:lnTo>
                  <a:pt x="125" y="199"/>
                </a:lnTo>
                <a:lnTo>
                  <a:pt x="125" y="199"/>
                </a:lnTo>
                <a:lnTo>
                  <a:pt x="128" y="197"/>
                </a:lnTo>
                <a:lnTo>
                  <a:pt x="128" y="194"/>
                </a:lnTo>
                <a:lnTo>
                  <a:pt x="128" y="148"/>
                </a:lnTo>
                <a:lnTo>
                  <a:pt x="220" y="148"/>
                </a:lnTo>
                <a:lnTo>
                  <a:pt x="220" y="148"/>
                </a:lnTo>
                <a:lnTo>
                  <a:pt x="223" y="147"/>
                </a:lnTo>
                <a:lnTo>
                  <a:pt x="224" y="142"/>
                </a:lnTo>
                <a:lnTo>
                  <a:pt x="224" y="57"/>
                </a:lnTo>
                <a:lnTo>
                  <a:pt x="224" y="57"/>
                </a:lnTo>
                <a:lnTo>
                  <a:pt x="223" y="53"/>
                </a:lnTo>
                <a:lnTo>
                  <a:pt x="220" y="52"/>
                </a:lnTo>
                <a:lnTo>
                  <a:pt x="220" y="52"/>
                </a:lnTo>
                <a:close/>
                <a:moveTo>
                  <a:pt x="213" y="138"/>
                </a:moveTo>
                <a:lnTo>
                  <a:pt x="123" y="138"/>
                </a:lnTo>
                <a:lnTo>
                  <a:pt x="123" y="138"/>
                </a:lnTo>
                <a:lnTo>
                  <a:pt x="118" y="139"/>
                </a:lnTo>
                <a:lnTo>
                  <a:pt x="117" y="142"/>
                </a:lnTo>
                <a:lnTo>
                  <a:pt x="117" y="184"/>
                </a:lnTo>
                <a:lnTo>
                  <a:pt x="14" y="99"/>
                </a:lnTo>
                <a:lnTo>
                  <a:pt x="117" y="17"/>
                </a:lnTo>
                <a:lnTo>
                  <a:pt x="117" y="57"/>
                </a:lnTo>
                <a:lnTo>
                  <a:pt x="117" y="57"/>
                </a:lnTo>
                <a:lnTo>
                  <a:pt x="118" y="61"/>
                </a:lnTo>
                <a:lnTo>
                  <a:pt x="123" y="63"/>
                </a:lnTo>
                <a:lnTo>
                  <a:pt x="213" y="63"/>
                </a:lnTo>
                <a:lnTo>
                  <a:pt x="213" y="138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478"/>
          <p:cNvSpPr>
            <a:spLocks noEditPoints="1"/>
          </p:cNvSpPr>
          <p:nvPr userDrawn="1"/>
        </p:nvSpPr>
        <p:spPr bwMode="auto">
          <a:xfrm>
            <a:off x="3372943" y="3791744"/>
            <a:ext cx="272072" cy="457194"/>
          </a:xfrm>
          <a:custGeom>
            <a:avLst/>
            <a:gdLst>
              <a:gd name="T0" fmla="*/ 144 w 194"/>
              <a:gd name="T1" fmla="*/ 202 h 326"/>
              <a:gd name="T2" fmla="*/ 189 w 194"/>
              <a:gd name="T3" fmla="*/ 124 h 326"/>
              <a:gd name="T4" fmla="*/ 192 w 194"/>
              <a:gd name="T5" fmla="*/ 123 h 326"/>
              <a:gd name="T6" fmla="*/ 194 w 194"/>
              <a:gd name="T7" fmla="*/ 121 h 326"/>
              <a:gd name="T8" fmla="*/ 194 w 194"/>
              <a:gd name="T9" fmla="*/ 115 h 326"/>
              <a:gd name="T10" fmla="*/ 102 w 194"/>
              <a:gd name="T11" fmla="*/ 2 h 326"/>
              <a:gd name="T12" fmla="*/ 97 w 194"/>
              <a:gd name="T13" fmla="*/ 0 h 326"/>
              <a:gd name="T14" fmla="*/ 92 w 194"/>
              <a:gd name="T15" fmla="*/ 2 h 326"/>
              <a:gd name="T16" fmla="*/ 2 w 194"/>
              <a:gd name="T17" fmla="*/ 115 h 326"/>
              <a:gd name="T18" fmla="*/ 0 w 194"/>
              <a:gd name="T19" fmla="*/ 121 h 326"/>
              <a:gd name="T20" fmla="*/ 2 w 194"/>
              <a:gd name="T21" fmla="*/ 123 h 326"/>
              <a:gd name="T22" fmla="*/ 49 w 194"/>
              <a:gd name="T23" fmla="*/ 124 h 326"/>
              <a:gd name="T24" fmla="*/ 5 w 194"/>
              <a:gd name="T25" fmla="*/ 202 h 326"/>
              <a:gd name="T26" fmla="*/ 2 w 194"/>
              <a:gd name="T27" fmla="*/ 204 h 326"/>
              <a:gd name="T28" fmla="*/ 0 w 194"/>
              <a:gd name="T29" fmla="*/ 205 h 326"/>
              <a:gd name="T30" fmla="*/ 2 w 194"/>
              <a:gd name="T31" fmla="*/ 211 h 326"/>
              <a:gd name="T32" fmla="*/ 92 w 194"/>
              <a:gd name="T33" fmla="*/ 325 h 326"/>
              <a:gd name="T34" fmla="*/ 97 w 194"/>
              <a:gd name="T35" fmla="*/ 326 h 326"/>
              <a:gd name="T36" fmla="*/ 100 w 194"/>
              <a:gd name="T37" fmla="*/ 326 h 326"/>
              <a:gd name="T38" fmla="*/ 194 w 194"/>
              <a:gd name="T39" fmla="*/ 211 h 326"/>
              <a:gd name="T40" fmla="*/ 194 w 194"/>
              <a:gd name="T41" fmla="*/ 208 h 326"/>
              <a:gd name="T42" fmla="*/ 194 w 194"/>
              <a:gd name="T43" fmla="*/ 205 h 326"/>
              <a:gd name="T44" fmla="*/ 189 w 194"/>
              <a:gd name="T45" fmla="*/ 202 h 326"/>
              <a:gd name="T46" fmla="*/ 97 w 194"/>
              <a:gd name="T47" fmla="*/ 313 h 326"/>
              <a:gd name="T48" fmla="*/ 56 w 194"/>
              <a:gd name="T49" fmla="*/ 213 h 326"/>
              <a:gd name="T50" fmla="*/ 59 w 194"/>
              <a:gd name="T51" fmla="*/ 211 h 326"/>
              <a:gd name="T52" fmla="*/ 60 w 194"/>
              <a:gd name="T53" fmla="*/ 118 h 326"/>
              <a:gd name="T54" fmla="*/ 59 w 194"/>
              <a:gd name="T55" fmla="*/ 115 h 326"/>
              <a:gd name="T56" fmla="*/ 17 w 194"/>
              <a:gd name="T57" fmla="*/ 113 h 326"/>
              <a:gd name="T58" fmla="*/ 178 w 194"/>
              <a:gd name="T59" fmla="*/ 113 h 326"/>
              <a:gd name="T60" fmla="*/ 138 w 194"/>
              <a:gd name="T61" fmla="*/ 113 h 326"/>
              <a:gd name="T62" fmla="*/ 134 w 194"/>
              <a:gd name="T63" fmla="*/ 118 h 326"/>
              <a:gd name="T64" fmla="*/ 134 w 194"/>
              <a:gd name="T65" fmla="*/ 208 h 326"/>
              <a:gd name="T66" fmla="*/ 138 w 194"/>
              <a:gd name="T67" fmla="*/ 213 h 326"/>
              <a:gd name="T68" fmla="*/ 97 w 194"/>
              <a:gd name="T69" fmla="*/ 31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" h="326">
                <a:moveTo>
                  <a:pt x="189" y="202"/>
                </a:moveTo>
                <a:lnTo>
                  <a:pt x="144" y="202"/>
                </a:lnTo>
                <a:lnTo>
                  <a:pt x="144" y="124"/>
                </a:lnTo>
                <a:lnTo>
                  <a:pt x="189" y="124"/>
                </a:lnTo>
                <a:lnTo>
                  <a:pt x="189" y="124"/>
                </a:lnTo>
                <a:lnTo>
                  <a:pt x="192" y="123"/>
                </a:lnTo>
                <a:lnTo>
                  <a:pt x="194" y="121"/>
                </a:lnTo>
                <a:lnTo>
                  <a:pt x="194" y="121"/>
                </a:lnTo>
                <a:lnTo>
                  <a:pt x="194" y="118"/>
                </a:lnTo>
                <a:lnTo>
                  <a:pt x="194" y="115"/>
                </a:lnTo>
                <a:lnTo>
                  <a:pt x="102" y="2"/>
                </a:lnTo>
                <a:lnTo>
                  <a:pt x="102" y="2"/>
                </a:lnTo>
                <a:lnTo>
                  <a:pt x="100" y="0"/>
                </a:lnTo>
                <a:lnTo>
                  <a:pt x="97" y="0"/>
                </a:lnTo>
                <a:lnTo>
                  <a:pt x="95" y="0"/>
                </a:lnTo>
                <a:lnTo>
                  <a:pt x="92" y="2"/>
                </a:lnTo>
                <a:lnTo>
                  <a:pt x="2" y="115"/>
                </a:lnTo>
                <a:lnTo>
                  <a:pt x="2" y="115"/>
                </a:lnTo>
                <a:lnTo>
                  <a:pt x="0" y="118"/>
                </a:lnTo>
                <a:lnTo>
                  <a:pt x="0" y="121"/>
                </a:lnTo>
                <a:lnTo>
                  <a:pt x="0" y="121"/>
                </a:lnTo>
                <a:lnTo>
                  <a:pt x="2" y="123"/>
                </a:lnTo>
                <a:lnTo>
                  <a:pt x="5" y="124"/>
                </a:lnTo>
                <a:lnTo>
                  <a:pt x="49" y="124"/>
                </a:lnTo>
                <a:lnTo>
                  <a:pt x="49" y="202"/>
                </a:lnTo>
                <a:lnTo>
                  <a:pt x="5" y="202"/>
                </a:lnTo>
                <a:lnTo>
                  <a:pt x="5" y="202"/>
                </a:lnTo>
                <a:lnTo>
                  <a:pt x="2" y="204"/>
                </a:lnTo>
                <a:lnTo>
                  <a:pt x="0" y="205"/>
                </a:lnTo>
                <a:lnTo>
                  <a:pt x="0" y="205"/>
                </a:lnTo>
                <a:lnTo>
                  <a:pt x="0" y="208"/>
                </a:lnTo>
                <a:lnTo>
                  <a:pt x="2" y="211"/>
                </a:lnTo>
                <a:lnTo>
                  <a:pt x="92" y="325"/>
                </a:lnTo>
                <a:lnTo>
                  <a:pt x="92" y="325"/>
                </a:lnTo>
                <a:lnTo>
                  <a:pt x="95" y="326"/>
                </a:lnTo>
                <a:lnTo>
                  <a:pt x="97" y="326"/>
                </a:lnTo>
                <a:lnTo>
                  <a:pt x="97" y="326"/>
                </a:lnTo>
                <a:lnTo>
                  <a:pt x="100" y="326"/>
                </a:lnTo>
                <a:lnTo>
                  <a:pt x="102" y="325"/>
                </a:lnTo>
                <a:lnTo>
                  <a:pt x="194" y="211"/>
                </a:lnTo>
                <a:lnTo>
                  <a:pt x="194" y="211"/>
                </a:lnTo>
                <a:lnTo>
                  <a:pt x="194" y="208"/>
                </a:lnTo>
                <a:lnTo>
                  <a:pt x="194" y="205"/>
                </a:lnTo>
                <a:lnTo>
                  <a:pt x="194" y="205"/>
                </a:lnTo>
                <a:lnTo>
                  <a:pt x="192" y="204"/>
                </a:lnTo>
                <a:lnTo>
                  <a:pt x="189" y="202"/>
                </a:lnTo>
                <a:lnTo>
                  <a:pt x="189" y="202"/>
                </a:lnTo>
                <a:close/>
                <a:moveTo>
                  <a:pt x="97" y="313"/>
                </a:moveTo>
                <a:lnTo>
                  <a:pt x="17" y="213"/>
                </a:lnTo>
                <a:lnTo>
                  <a:pt x="56" y="213"/>
                </a:lnTo>
                <a:lnTo>
                  <a:pt x="56" y="213"/>
                </a:lnTo>
                <a:lnTo>
                  <a:pt x="59" y="211"/>
                </a:lnTo>
                <a:lnTo>
                  <a:pt x="60" y="208"/>
                </a:lnTo>
                <a:lnTo>
                  <a:pt x="60" y="118"/>
                </a:lnTo>
                <a:lnTo>
                  <a:pt x="60" y="118"/>
                </a:lnTo>
                <a:lnTo>
                  <a:pt x="59" y="115"/>
                </a:lnTo>
                <a:lnTo>
                  <a:pt x="56" y="113"/>
                </a:lnTo>
                <a:lnTo>
                  <a:pt x="17" y="113"/>
                </a:lnTo>
                <a:lnTo>
                  <a:pt x="97" y="14"/>
                </a:lnTo>
                <a:lnTo>
                  <a:pt x="178" y="113"/>
                </a:lnTo>
                <a:lnTo>
                  <a:pt x="138" y="113"/>
                </a:lnTo>
                <a:lnTo>
                  <a:pt x="138" y="113"/>
                </a:lnTo>
                <a:lnTo>
                  <a:pt x="135" y="115"/>
                </a:lnTo>
                <a:lnTo>
                  <a:pt x="134" y="118"/>
                </a:lnTo>
                <a:lnTo>
                  <a:pt x="134" y="208"/>
                </a:lnTo>
                <a:lnTo>
                  <a:pt x="134" y="208"/>
                </a:lnTo>
                <a:lnTo>
                  <a:pt x="135" y="211"/>
                </a:lnTo>
                <a:lnTo>
                  <a:pt x="138" y="213"/>
                </a:lnTo>
                <a:lnTo>
                  <a:pt x="178" y="213"/>
                </a:lnTo>
                <a:lnTo>
                  <a:pt x="97" y="313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7" name="Group 176"/>
          <p:cNvGrpSpPr/>
          <p:nvPr userDrawn="1"/>
        </p:nvGrpSpPr>
        <p:grpSpPr>
          <a:xfrm>
            <a:off x="7477869" y="4648632"/>
            <a:ext cx="288902" cy="359023"/>
            <a:chOff x="8247063" y="4860925"/>
            <a:chExt cx="327025" cy="406400"/>
          </a:xfrm>
        </p:grpSpPr>
        <p:sp>
          <p:nvSpPr>
            <p:cNvPr id="178" name="Freeform 479"/>
            <p:cNvSpPr>
              <a:spLocks noEditPoints="1"/>
            </p:cNvSpPr>
            <p:nvPr/>
          </p:nvSpPr>
          <p:spPr bwMode="auto">
            <a:xfrm>
              <a:off x="8320088" y="4933950"/>
              <a:ext cx="180975" cy="173038"/>
            </a:xfrm>
            <a:custGeom>
              <a:avLst/>
              <a:gdLst>
                <a:gd name="T0" fmla="*/ 57 w 114"/>
                <a:gd name="T1" fmla="*/ 0 h 109"/>
                <a:gd name="T2" fmla="*/ 36 w 114"/>
                <a:gd name="T3" fmla="*/ 5 h 109"/>
                <a:gd name="T4" fmla="*/ 17 w 114"/>
                <a:gd name="T5" fmla="*/ 16 h 109"/>
                <a:gd name="T6" fmla="*/ 5 w 114"/>
                <a:gd name="T7" fmla="*/ 34 h 109"/>
                <a:gd name="T8" fmla="*/ 0 w 114"/>
                <a:gd name="T9" fmla="*/ 55 h 109"/>
                <a:gd name="T10" fmla="*/ 2 w 114"/>
                <a:gd name="T11" fmla="*/ 66 h 109"/>
                <a:gd name="T12" fmla="*/ 11 w 114"/>
                <a:gd name="T13" fmla="*/ 85 h 109"/>
                <a:gd name="T14" fmla="*/ 27 w 114"/>
                <a:gd name="T15" fmla="*/ 100 h 109"/>
                <a:gd name="T16" fmla="*/ 46 w 114"/>
                <a:gd name="T17" fmla="*/ 107 h 109"/>
                <a:gd name="T18" fmla="*/ 57 w 114"/>
                <a:gd name="T19" fmla="*/ 109 h 109"/>
                <a:gd name="T20" fmla="*/ 79 w 114"/>
                <a:gd name="T21" fmla="*/ 104 h 109"/>
                <a:gd name="T22" fmla="*/ 97 w 114"/>
                <a:gd name="T23" fmla="*/ 94 h 109"/>
                <a:gd name="T24" fmla="*/ 109 w 114"/>
                <a:gd name="T25" fmla="*/ 75 h 109"/>
                <a:gd name="T26" fmla="*/ 114 w 114"/>
                <a:gd name="T27" fmla="*/ 55 h 109"/>
                <a:gd name="T28" fmla="*/ 112 w 114"/>
                <a:gd name="T29" fmla="*/ 43 h 109"/>
                <a:gd name="T30" fmla="*/ 105 w 114"/>
                <a:gd name="T31" fmla="*/ 25 h 109"/>
                <a:gd name="T32" fmla="*/ 89 w 114"/>
                <a:gd name="T33" fmla="*/ 9 h 109"/>
                <a:gd name="T34" fmla="*/ 69 w 114"/>
                <a:gd name="T35" fmla="*/ 2 h 109"/>
                <a:gd name="T36" fmla="*/ 57 w 114"/>
                <a:gd name="T37" fmla="*/ 0 h 109"/>
                <a:gd name="T38" fmla="*/ 57 w 114"/>
                <a:gd name="T39" fmla="*/ 100 h 109"/>
                <a:gd name="T40" fmla="*/ 39 w 114"/>
                <a:gd name="T41" fmla="*/ 95 h 109"/>
                <a:gd name="T42" fmla="*/ 25 w 114"/>
                <a:gd name="T43" fmla="*/ 86 h 109"/>
                <a:gd name="T44" fmla="*/ 14 w 114"/>
                <a:gd name="T45" fmla="*/ 72 h 109"/>
                <a:gd name="T46" fmla="*/ 11 w 114"/>
                <a:gd name="T47" fmla="*/ 55 h 109"/>
                <a:gd name="T48" fmla="*/ 11 w 114"/>
                <a:gd name="T49" fmla="*/ 46 h 109"/>
                <a:gd name="T50" fmla="*/ 19 w 114"/>
                <a:gd name="T51" fmla="*/ 29 h 109"/>
                <a:gd name="T52" fmla="*/ 31 w 114"/>
                <a:gd name="T53" fmla="*/ 17 h 109"/>
                <a:gd name="T54" fmla="*/ 48 w 114"/>
                <a:gd name="T55" fmla="*/ 11 h 109"/>
                <a:gd name="T56" fmla="*/ 57 w 114"/>
                <a:gd name="T57" fmla="*/ 9 h 109"/>
                <a:gd name="T58" fmla="*/ 76 w 114"/>
                <a:gd name="T59" fmla="*/ 14 h 109"/>
                <a:gd name="T60" fmla="*/ 91 w 114"/>
                <a:gd name="T61" fmla="*/ 23 h 109"/>
                <a:gd name="T62" fmla="*/ 100 w 114"/>
                <a:gd name="T63" fmla="*/ 37 h 109"/>
                <a:gd name="T64" fmla="*/ 105 w 114"/>
                <a:gd name="T65" fmla="*/ 55 h 109"/>
                <a:gd name="T66" fmla="*/ 103 w 114"/>
                <a:gd name="T67" fmla="*/ 63 h 109"/>
                <a:gd name="T68" fmla="*/ 95 w 114"/>
                <a:gd name="T69" fmla="*/ 80 h 109"/>
                <a:gd name="T70" fmla="*/ 83 w 114"/>
                <a:gd name="T71" fmla="*/ 92 h 109"/>
                <a:gd name="T72" fmla="*/ 66 w 114"/>
                <a:gd name="T73" fmla="*/ 98 h 109"/>
                <a:gd name="T74" fmla="*/ 57 w 114"/>
                <a:gd name="T7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109">
                  <a:moveTo>
                    <a:pt x="57" y="0"/>
                  </a:moveTo>
                  <a:lnTo>
                    <a:pt x="57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7" y="9"/>
                  </a:lnTo>
                  <a:lnTo>
                    <a:pt x="17" y="16"/>
                  </a:lnTo>
                  <a:lnTo>
                    <a:pt x="11" y="25"/>
                  </a:lnTo>
                  <a:lnTo>
                    <a:pt x="5" y="34"/>
                  </a:lnTo>
                  <a:lnTo>
                    <a:pt x="2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66"/>
                  </a:lnTo>
                  <a:lnTo>
                    <a:pt x="5" y="75"/>
                  </a:lnTo>
                  <a:lnTo>
                    <a:pt x="11" y="85"/>
                  </a:lnTo>
                  <a:lnTo>
                    <a:pt x="17" y="94"/>
                  </a:lnTo>
                  <a:lnTo>
                    <a:pt x="27" y="100"/>
                  </a:lnTo>
                  <a:lnTo>
                    <a:pt x="36" y="104"/>
                  </a:lnTo>
                  <a:lnTo>
                    <a:pt x="46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69" y="107"/>
                  </a:lnTo>
                  <a:lnTo>
                    <a:pt x="79" y="104"/>
                  </a:lnTo>
                  <a:lnTo>
                    <a:pt x="89" y="100"/>
                  </a:lnTo>
                  <a:lnTo>
                    <a:pt x="97" y="94"/>
                  </a:lnTo>
                  <a:lnTo>
                    <a:pt x="105" y="85"/>
                  </a:lnTo>
                  <a:lnTo>
                    <a:pt x="109" y="75"/>
                  </a:lnTo>
                  <a:lnTo>
                    <a:pt x="112" y="66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2" y="43"/>
                  </a:lnTo>
                  <a:lnTo>
                    <a:pt x="109" y="34"/>
                  </a:lnTo>
                  <a:lnTo>
                    <a:pt x="105" y="25"/>
                  </a:lnTo>
                  <a:lnTo>
                    <a:pt x="97" y="16"/>
                  </a:lnTo>
                  <a:lnTo>
                    <a:pt x="89" y="9"/>
                  </a:lnTo>
                  <a:lnTo>
                    <a:pt x="79" y="5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57" y="100"/>
                  </a:moveTo>
                  <a:lnTo>
                    <a:pt x="57" y="100"/>
                  </a:lnTo>
                  <a:lnTo>
                    <a:pt x="48" y="98"/>
                  </a:lnTo>
                  <a:lnTo>
                    <a:pt x="39" y="95"/>
                  </a:lnTo>
                  <a:lnTo>
                    <a:pt x="31" y="92"/>
                  </a:lnTo>
                  <a:lnTo>
                    <a:pt x="25" y="86"/>
                  </a:lnTo>
                  <a:lnTo>
                    <a:pt x="19" y="80"/>
                  </a:lnTo>
                  <a:lnTo>
                    <a:pt x="14" y="72"/>
                  </a:lnTo>
                  <a:lnTo>
                    <a:pt x="11" y="63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31" y="17"/>
                  </a:lnTo>
                  <a:lnTo>
                    <a:pt x="39" y="14"/>
                  </a:lnTo>
                  <a:lnTo>
                    <a:pt x="48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6" y="11"/>
                  </a:lnTo>
                  <a:lnTo>
                    <a:pt x="76" y="14"/>
                  </a:lnTo>
                  <a:lnTo>
                    <a:pt x="83" y="17"/>
                  </a:lnTo>
                  <a:lnTo>
                    <a:pt x="91" y="23"/>
                  </a:lnTo>
                  <a:lnTo>
                    <a:pt x="95" y="29"/>
                  </a:lnTo>
                  <a:lnTo>
                    <a:pt x="100" y="37"/>
                  </a:lnTo>
                  <a:lnTo>
                    <a:pt x="103" y="46"/>
                  </a:lnTo>
                  <a:lnTo>
                    <a:pt x="105" y="55"/>
                  </a:lnTo>
                  <a:lnTo>
                    <a:pt x="105" y="55"/>
                  </a:lnTo>
                  <a:lnTo>
                    <a:pt x="103" y="63"/>
                  </a:lnTo>
                  <a:lnTo>
                    <a:pt x="100" y="72"/>
                  </a:lnTo>
                  <a:lnTo>
                    <a:pt x="95" y="80"/>
                  </a:lnTo>
                  <a:lnTo>
                    <a:pt x="91" y="86"/>
                  </a:lnTo>
                  <a:lnTo>
                    <a:pt x="83" y="92"/>
                  </a:lnTo>
                  <a:lnTo>
                    <a:pt x="76" y="95"/>
                  </a:lnTo>
                  <a:lnTo>
                    <a:pt x="66" y="98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80"/>
            <p:cNvSpPr>
              <a:spLocks noEditPoints="1"/>
            </p:cNvSpPr>
            <p:nvPr/>
          </p:nvSpPr>
          <p:spPr bwMode="auto">
            <a:xfrm>
              <a:off x="8247063" y="4860925"/>
              <a:ext cx="327025" cy="406400"/>
            </a:xfrm>
            <a:custGeom>
              <a:avLst/>
              <a:gdLst>
                <a:gd name="T0" fmla="*/ 103 w 206"/>
                <a:gd name="T1" fmla="*/ 0 h 256"/>
                <a:gd name="T2" fmla="*/ 83 w 206"/>
                <a:gd name="T3" fmla="*/ 2 h 256"/>
                <a:gd name="T4" fmla="*/ 63 w 206"/>
                <a:gd name="T5" fmla="*/ 8 h 256"/>
                <a:gd name="T6" fmla="*/ 46 w 206"/>
                <a:gd name="T7" fmla="*/ 17 h 256"/>
                <a:gd name="T8" fmla="*/ 31 w 206"/>
                <a:gd name="T9" fmla="*/ 29 h 256"/>
                <a:gd name="T10" fmla="*/ 19 w 206"/>
                <a:gd name="T11" fmla="*/ 43 h 256"/>
                <a:gd name="T12" fmla="*/ 10 w 206"/>
                <a:gd name="T13" fmla="*/ 60 h 256"/>
                <a:gd name="T14" fmla="*/ 4 w 206"/>
                <a:gd name="T15" fmla="*/ 78 h 256"/>
                <a:gd name="T16" fmla="*/ 0 w 206"/>
                <a:gd name="T17" fmla="*/ 98 h 256"/>
                <a:gd name="T18" fmla="*/ 2 w 206"/>
                <a:gd name="T19" fmla="*/ 114 h 256"/>
                <a:gd name="T20" fmla="*/ 4 w 206"/>
                <a:gd name="T21" fmla="*/ 123 h 256"/>
                <a:gd name="T22" fmla="*/ 8 w 206"/>
                <a:gd name="T23" fmla="*/ 134 h 256"/>
                <a:gd name="T24" fmla="*/ 17 w 206"/>
                <a:gd name="T25" fmla="*/ 152 h 256"/>
                <a:gd name="T26" fmla="*/ 27 w 206"/>
                <a:gd name="T27" fmla="*/ 167 h 256"/>
                <a:gd name="T28" fmla="*/ 62 w 206"/>
                <a:gd name="T29" fmla="*/ 213 h 256"/>
                <a:gd name="T30" fmla="*/ 96 w 206"/>
                <a:gd name="T31" fmla="*/ 252 h 256"/>
                <a:gd name="T32" fmla="*/ 97 w 206"/>
                <a:gd name="T33" fmla="*/ 253 h 256"/>
                <a:gd name="T34" fmla="*/ 100 w 206"/>
                <a:gd name="T35" fmla="*/ 255 h 256"/>
                <a:gd name="T36" fmla="*/ 103 w 206"/>
                <a:gd name="T37" fmla="*/ 256 h 256"/>
                <a:gd name="T38" fmla="*/ 105 w 206"/>
                <a:gd name="T39" fmla="*/ 256 h 256"/>
                <a:gd name="T40" fmla="*/ 108 w 206"/>
                <a:gd name="T41" fmla="*/ 255 h 256"/>
                <a:gd name="T42" fmla="*/ 111 w 206"/>
                <a:gd name="T43" fmla="*/ 252 h 256"/>
                <a:gd name="T44" fmla="*/ 151 w 206"/>
                <a:gd name="T45" fmla="*/ 206 h 256"/>
                <a:gd name="T46" fmla="*/ 183 w 206"/>
                <a:gd name="T47" fmla="*/ 164 h 256"/>
                <a:gd name="T48" fmla="*/ 203 w 206"/>
                <a:gd name="T49" fmla="*/ 126 h 256"/>
                <a:gd name="T50" fmla="*/ 206 w 206"/>
                <a:gd name="T51" fmla="*/ 111 h 256"/>
                <a:gd name="T52" fmla="*/ 206 w 206"/>
                <a:gd name="T53" fmla="*/ 98 h 256"/>
                <a:gd name="T54" fmla="*/ 206 w 206"/>
                <a:gd name="T55" fmla="*/ 89 h 256"/>
                <a:gd name="T56" fmla="*/ 201 w 206"/>
                <a:gd name="T57" fmla="*/ 69 h 256"/>
                <a:gd name="T58" fmla="*/ 194 w 206"/>
                <a:gd name="T59" fmla="*/ 52 h 256"/>
                <a:gd name="T60" fmla="*/ 183 w 206"/>
                <a:gd name="T61" fmla="*/ 36 h 256"/>
                <a:gd name="T62" fmla="*/ 169 w 206"/>
                <a:gd name="T63" fmla="*/ 23 h 256"/>
                <a:gd name="T64" fmla="*/ 152 w 206"/>
                <a:gd name="T65" fmla="*/ 13 h 256"/>
                <a:gd name="T66" fmla="*/ 134 w 206"/>
                <a:gd name="T67" fmla="*/ 5 h 256"/>
                <a:gd name="T68" fmla="*/ 114 w 206"/>
                <a:gd name="T69" fmla="*/ 0 h 256"/>
                <a:gd name="T70" fmla="*/ 103 w 206"/>
                <a:gd name="T71" fmla="*/ 0 h 256"/>
                <a:gd name="T72" fmla="*/ 105 w 206"/>
                <a:gd name="T73" fmla="*/ 245 h 256"/>
                <a:gd name="T74" fmla="*/ 103 w 206"/>
                <a:gd name="T75" fmla="*/ 247 h 256"/>
                <a:gd name="T76" fmla="*/ 103 w 206"/>
                <a:gd name="T77" fmla="*/ 245 h 256"/>
                <a:gd name="T78" fmla="*/ 71 w 206"/>
                <a:gd name="T79" fmla="*/ 209 h 256"/>
                <a:gd name="T80" fmla="*/ 34 w 206"/>
                <a:gd name="T81" fmla="*/ 163 h 256"/>
                <a:gd name="T82" fmla="*/ 25 w 206"/>
                <a:gd name="T83" fmla="*/ 146 h 256"/>
                <a:gd name="T84" fmla="*/ 16 w 206"/>
                <a:gd name="T85" fmla="*/ 131 h 256"/>
                <a:gd name="T86" fmla="*/ 13 w 206"/>
                <a:gd name="T87" fmla="*/ 121 h 256"/>
                <a:gd name="T88" fmla="*/ 11 w 206"/>
                <a:gd name="T89" fmla="*/ 112 h 256"/>
                <a:gd name="T90" fmla="*/ 10 w 206"/>
                <a:gd name="T91" fmla="*/ 98 h 256"/>
                <a:gd name="T92" fmla="*/ 13 w 206"/>
                <a:gd name="T93" fmla="*/ 81 h 256"/>
                <a:gd name="T94" fmla="*/ 27 w 206"/>
                <a:gd name="T95" fmla="*/ 49 h 256"/>
                <a:gd name="T96" fmla="*/ 51 w 206"/>
                <a:gd name="T97" fmla="*/ 25 h 256"/>
                <a:gd name="T98" fmla="*/ 85 w 206"/>
                <a:gd name="T99" fmla="*/ 11 h 256"/>
                <a:gd name="T100" fmla="*/ 103 w 206"/>
                <a:gd name="T101" fmla="*/ 9 h 256"/>
                <a:gd name="T102" fmla="*/ 112 w 206"/>
                <a:gd name="T103" fmla="*/ 9 h 256"/>
                <a:gd name="T104" fmla="*/ 140 w 206"/>
                <a:gd name="T105" fmla="*/ 17 h 256"/>
                <a:gd name="T106" fmla="*/ 169 w 206"/>
                <a:gd name="T107" fmla="*/ 36 h 256"/>
                <a:gd name="T108" fmla="*/ 189 w 206"/>
                <a:gd name="T109" fmla="*/ 65 h 256"/>
                <a:gd name="T110" fmla="*/ 197 w 206"/>
                <a:gd name="T111" fmla="*/ 89 h 256"/>
                <a:gd name="T112" fmla="*/ 197 w 206"/>
                <a:gd name="T113" fmla="*/ 98 h 256"/>
                <a:gd name="T114" fmla="*/ 195 w 206"/>
                <a:gd name="T115" fmla="*/ 111 h 256"/>
                <a:gd name="T116" fmla="*/ 195 w 206"/>
                <a:gd name="T117" fmla="*/ 111 h 256"/>
                <a:gd name="T118" fmla="*/ 194 w 206"/>
                <a:gd name="T119" fmla="*/ 123 h 256"/>
                <a:gd name="T120" fmla="*/ 177 w 206"/>
                <a:gd name="T121" fmla="*/ 155 h 256"/>
                <a:gd name="T122" fmla="*/ 134 w 206"/>
                <a:gd name="T123" fmla="*/ 213 h 256"/>
                <a:gd name="T124" fmla="*/ 105 w 206"/>
                <a:gd name="T125" fmla="*/ 24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6" h="256">
                  <a:moveTo>
                    <a:pt x="103" y="0"/>
                  </a:moveTo>
                  <a:lnTo>
                    <a:pt x="103" y="0"/>
                  </a:lnTo>
                  <a:lnTo>
                    <a:pt x="92" y="0"/>
                  </a:lnTo>
                  <a:lnTo>
                    <a:pt x="83" y="2"/>
                  </a:lnTo>
                  <a:lnTo>
                    <a:pt x="73" y="5"/>
                  </a:lnTo>
                  <a:lnTo>
                    <a:pt x="63" y="8"/>
                  </a:lnTo>
                  <a:lnTo>
                    <a:pt x="54" y="13"/>
                  </a:lnTo>
                  <a:lnTo>
                    <a:pt x="46" y="17"/>
                  </a:lnTo>
                  <a:lnTo>
                    <a:pt x="39" y="23"/>
                  </a:lnTo>
                  <a:lnTo>
                    <a:pt x="31" y="29"/>
                  </a:lnTo>
                  <a:lnTo>
                    <a:pt x="25" y="36"/>
                  </a:lnTo>
                  <a:lnTo>
                    <a:pt x="19" y="43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5" y="69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4" y="123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11" y="143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27" y="167"/>
                  </a:lnTo>
                  <a:lnTo>
                    <a:pt x="37" y="183"/>
                  </a:lnTo>
                  <a:lnTo>
                    <a:pt x="62" y="213"/>
                  </a:lnTo>
                  <a:lnTo>
                    <a:pt x="82" y="238"/>
                  </a:lnTo>
                  <a:lnTo>
                    <a:pt x="96" y="252"/>
                  </a:lnTo>
                  <a:lnTo>
                    <a:pt x="96" y="252"/>
                  </a:lnTo>
                  <a:lnTo>
                    <a:pt x="97" y="253"/>
                  </a:lnTo>
                  <a:lnTo>
                    <a:pt x="100" y="255"/>
                  </a:lnTo>
                  <a:lnTo>
                    <a:pt x="100" y="255"/>
                  </a:lnTo>
                  <a:lnTo>
                    <a:pt x="103" y="256"/>
                  </a:lnTo>
                  <a:lnTo>
                    <a:pt x="103" y="256"/>
                  </a:lnTo>
                  <a:lnTo>
                    <a:pt x="105" y="256"/>
                  </a:lnTo>
                  <a:lnTo>
                    <a:pt x="105" y="256"/>
                  </a:lnTo>
                  <a:lnTo>
                    <a:pt x="108" y="255"/>
                  </a:lnTo>
                  <a:lnTo>
                    <a:pt x="108" y="255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35" y="225"/>
                  </a:lnTo>
                  <a:lnTo>
                    <a:pt x="151" y="206"/>
                  </a:lnTo>
                  <a:lnTo>
                    <a:pt x="168" y="186"/>
                  </a:lnTo>
                  <a:lnTo>
                    <a:pt x="183" y="164"/>
                  </a:lnTo>
                  <a:lnTo>
                    <a:pt x="195" y="144"/>
                  </a:lnTo>
                  <a:lnTo>
                    <a:pt x="203" y="126"/>
                  </a:lnTo>
                  <a:lnTo>
                    <a:pt x="204" y="118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89"/>
                  </a:lnTo>
                  <a:lnTo>
                    <a:pt x="204" y="78"/>
                  </a:lnTo>
                  <a:lnTo>
                    <a:pt x="201" y="69"/>
                  </a:lnTo>
                  <a:lnTo>
                    <a:pt x="198" y="60"/>
                  </a:lnTo>
                  <a:lnTo>
                    <a:pt x="194" y="52"/>
                  </a:lnTo>
                  <a:lnTo>
                    <a:pt x="189" y="43"/>
                  </a:lnTo>
                  <a:lnTo>
                    <a:pt x="183" y="36"/>
                  </a:lnTo>
                  <a:lnTo>
                    <a:pt x="175" y="29"/>
                  </a:lnTo>
                  <a:lnTo>
                    <a:pt x="169" y="23"/>
                  </a:lnTo>
                  <a:lnTo>
                    <a:pt x="161" y="17"/>
                  </a:lnTo>
                  <a:lnTo>
                    <a:pt x="152" y="13"/>
                  </a:lnTo>
                  <a:lnTo>
                    <a:pt x="143" y="8"/>
                  </a:lnTo>
                  <a:lnTo>
                    <a:pt x="134" y="5"/>
                  </a:lnTo>
                  <a:lnTo>
                    <a:pt x="125" y="2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103" y="0"/>
                  </a:lnTo>
                  <a:close/>
                  <a:moveTo>
                    <a:pt x="105" y="245"/>
                  </a:moveTo>
                  <a:lnTo>
                    <a:pt x="105" y="245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3" y="245"/>
                  </a:lnTo>
                  <a:lnTo>
                    <a:pt x="103" y="245"/>
                  </a:lnTo>
                  <a:lnTo>
                    <a:pt x="92" y="233"/>
                  </a:lnTo>
                  <a:lnTo>
                    <a:pt x="71" y="209"/>
                  </a:lnTo>
                  <a:lnTo>
                    <a:pt x="46" y="178"/>
                  </a:lnTo>
                  <a:lnTo>
                    <a:pt x="34" y="163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0" y="138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3" y="121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1" y="89"/>
                  </a:lnTo>
                  <a:lnTo>
                    <a:pt x="13" y="81"/>
                  </a:lnTo>
                  <a:lnTo>
                    <a:pt x="17" y="65"/>
                  </a:lnTo>
                  <a:lnTo>
                    <a:pt x="27" y="49"/>
                  </a:lnTo>
                  <a:lnTo>
                    <a:pt x="37" y="36"/>
                  </a:lnTo>
                  <a:lnTo>
                    <a:pt x="51" y="25"/>
                  </a:lnTo>
                  <a:lnTo>
                    <a:pt x="68" y="17"/>
                  </a:lnTo>
                  <a:lnTo>
                    <a:pt x="85" y="11"/>
                  </a:lnTo>
                  <a:lnTo>
                    <a:pt x="94" y="9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112" y="9"/>
                  </a:lnTo>
                  <a:lnTo>
                    <a:pt x="122" y="11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9" y="36"/>
                  </a:lnTo>
                  <a:lnTo>
                    <a:pt x="180" y="49"/>
                  </a:lnTo>
                  <a:lnTo>
                    <a:pt x="189" y="65"/>
                  </a:lnTo>
                  <a:lnTo>
                    <a:pt x="195" y="81"/>
                  </a:lnTo>
                  <a:lnTo>
                    <a:pt x="197" y="89"/>
                  </a:lnTo>
                  <a:lnTo>
                    <a:pt x="197" y="98"/>
                  </a:lnTo>
                  <a:lnTo>
                    <a:pt x="197" y="98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7"/>
                  </a:lnTo>
                  <a:lnTo>
                    <a:pt x="194" y="123"/>
                  </a:lnTo>
                  <a:lnTo>
                    <a:pt x="187" y="138"/>
                  </a:lnTo>
                  <a:lnTo>
                    <a:pt x="177" y="155"/>
                  </a:lnTo>
                  <a:lnTo>
                    <a:pt x="164" y="175"/>
                  </a:lnTo>
                  <a:lnTo>
                    <a:pt x="134" y="213"/>
                  </a:lnTo>
                  <a:lnTo>
                    <a:pt x="105" y="245"/>
                  </a:lnTo>
                  <a:lnTo>
                    <a:pt x="105" y="24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" name="Freeform 481"/>
          <p:cNvSpPr>
            <a:spLocks noEditPoints="1"/>
          </p:cNvSpPr>
          <p:nvPr userDrawn="1"/>
        </p:nvSpPr>
        <p:spPr bwMode="auto">
          <a:xfrm>
            <a:off x="4684219" y="4671070"/>
            <a:ext cx="279085" cy="312743"/>
          </a:xfrm>
          <a:custGeom>
            <a:avLst/>
            <a:gdLst>
              <a:gd name="T0" fmla="*/ 199 w 199"/>
              <a:gd name="T1" fmla="*/ 99 h 223"/>
              <a:gd name="T2" fmla="*/ 199 w 199"/>
              <a:gd name="T3" fmla="*/ 99 h 223"/>
              <a:gd name="T4" fmla="*/ 198 w 199"/>
              <a:gd name="T5" fmla="*/ 98 h 223"/>
              <a:gd name="T6" fmla="*/ 195 w 199"/>
              <a:gd name="T7" fmla="*/ 96 h 223"/>
              <a:gd name="T8" fmla="*/ 149 w 199"/>
              <a:gd name="T9" fmla="*/ 96 h 223"/>
              <a:gd name="T10" fmla="*/ 149 w 199"/>
              <a:gd name="T11" fmla="*/ 6 h 223"/>
              <a:gd name="T12" fmla="*/ 149 w 199"/>
              <a:gd name="T13" fmla="*/ 6 h 223"/>
              <a:gd name="T14" fmla="*/ 147 w 199"/>
              <a:gd name="T15" fmla="*/ 1 h 223"/>
              <a:gd name="T16" fmla="*/ 143 w 199"/>
              <a:gd name="T17" fmla="*/ 0 h 223"/>
              <a:gd name="T18" fmla="*/ 57 w 199"/>
              <a:gd name="T19" fmla="*/ 0 h 223"/>
              <a:gd name="T20" fmla="*/ 57 w 199"/>
              <a:gd name="T21" fmla="*/ 0 h 223"/>
              <a:gd name="T22" fmla="*/ 54 w 199"/>
              <a:gd name="T23" fmla="*/ 1 h 223"/>
              <a:gd name="T24" fmla="*/ 52 w 199"/>
              <a:gd name="T25" fmla="*/ 6 h 223"/>
              <a:gd name="T26" fmla="*/ 52 w 199"/>
              <a:gd name="T27" fmla="*/ 96 h 223"/>
              <a:gd name="T28" fmla="*/ 6 w 199"/>
              <a:gd name="T29" fmla="*/ 96 h 223"/>
              <a:gd name="T30" fmla="*/ 6 w 199"/>
              <a:gd name="T31" fmla="*/ 96 h 223"/>
              <a:gd name="T32" fmla="*/ 3 w 199"/>
              <a:gd name="T33" fmla="*/ 98 h 223"/>
              <a:gd name="T34" fmla="*/ 2 w 199"/>
              <a:gd name="T35" fmla="*/ 99 h 223"/>
              <a:gd name="T36" fmla="*/ 2 w 199"/>
              <a:gd name="T37" fmla="*/ 99 h 223"/>
              <a:gd name="T38" fmla="*/ 0 w 199"/>
              <a:gd name="T39" fmla="*/ 102 h 223"/>
              <a:gd name="T40" fmla="*/ 2 w 199"/>
              <a:gd name="T41" fmla="*/ 105 h 223"/>
              <a:gd name="T42" fmla="*/ 97 w 199"/>
              <a:gd name="T43" fmla="*/ 222 h 223"/>
              <a:gd name="T44" fmla="*/ 97 w 199"/>
              <a:gd name="T45" fmla="*/ 222 h 223"/>
              <a:gd name="T46" fmla="*/ 98 w 199"/>
              <a:gd name="T47" fmla="*/ 223 h 223"/>
              <a:gd name="T48" fmla="*/ 100 w 199"/>
              <a:gd name="T49" fmla="*/ 223 h 223"/>
              <a:gd name="T50" fmla="*/ 100 w 199"/>
              <a:gd name="T51" fmla="*/ 223 h 223"/>
              <a:gd name="T52" fmla="*/ 103 w 199"/>
              <a:gd name="T53" fmla="*/ 223 h 223"/>
              <a:gd name="T54" fmla="*/ 104 w 199"/>
              <a:gd name="T55" fmla="*/ 222 h 223"/>
              <a:gd name="T56" fmla="*/ 198 w 199"/>
              <a:gd name="T57" fmla="*/ 105 h 223"/>
              <a:gd name="T58" fmla="*/ 198 w 199"/>
              <a:gd name="T59" fmla="*/ 105 h 223"/>
              <a:gd name="T60" fmla="*/ 199 w 199"/>
              <a:gd name="T61" fmla="*/ 102 h 223"/>
              <a:gd name="T62" fmla="*/ 199 w 199"/>
              <a:gd name="T63" fmla="*/ 99 h 223"/>
              <a:gd name="T64" fmla="*/ 199 w 199"/>
              <a:gd name="T65" fmla="*/ 99 h 223"/>
              <a:gd name="T66" fmla="*/ 100 w 199"/>
              <a:gd name="T67" fmla="*/ 209 h 223"/>
              <a:gd name="T68" fmla="*/ 17 w 199"/>
              <a:gd name="T69" fmla="*/ 107 h 223"/>
              <a:gd name="T70" fmla="*/ 57 w 199"/>
              <a:gd name="T71" fmla="*/ 107 h 223"/>
              <a:gd name="T72" fmla="*/ 57 w 199"/>
              <a:gd name="T73" fmla="*/ 107 h 223"/>
              <a:gd name="T74" fmla="*/ 62 w 199"/>
              <a:gd name="T75" fmla="*/ 105 h 223"/>
              <a:gd name="T76" fmla="*/ 63 w 199"/>
              <a:gd name="T77" fmla="*/ 102 h 223"/>
              <a:gd name="T78" fmla="*/ 63 w 199"/>
              <a:gd name="T79" fmla="*/ 10 h 223"/>
              <a:gd name="T80" fmla="*/ 138 w 199"/>
              <a:gd name="T81" fmla="*/ 10 h 223"/>
              <a:gd name="T82" fmla="*/ 138 w 199"/>
              <a:gd name="T83" fmla="*/ 102 h 223"/>
              <a:gd name="T84" fmla="*/ 138 w 199"/>
              <a:gd name="T85" fmla="*/ 102 h 223"/>
              <a:gd name="T86" fmla="*/ 140 w 199"/>
              <a:gd name="T87" fmla="*/ 105 h 223"/>
              <a:gd name="T88" fmla="*/ 143 w 199"/>
              <a:gd name="T89" fmla="*/ 107 h 223"/>
              <a:gd name="T90" fmla="*/ 183 w 199"/>
              <a:gd name="T91" fmla="*/ 107 h 223"/>
              <a:gd name="T92" fmla="*/ 100 w 199"/>
              <a:gd name="T93" fmla="*/ 20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9" h="223">
                <a:moveTo>
                  <a:pt x="199" y="99"/>
                </a:moveTo>
                <a:lnTo>
                  <a:pt x="199" y="99"/>
                </a:lnTo>
                <a:lnTo>
                  <a:pt x="198" y="98"/>
                </a:lnTo>
                <a:lnTo>
                  <a:pt x="195" y="96"/>
                </a:lnTo>
                <a:lnTo>
                  <a:pt x="149" y="96"/>
                </a:lnTo>
                <a:lnTo>
                  <a:pt x="149" y="6"/>
                </a:lnTo>
                <a:lnTo>
                  <a:pt x="149" y="6"/>
                </a:lnTo>
                <a:lnTo>
                  <a:pt x="147" y="1"/>
                </a:lnTo>
                <a:lnTo>
                  <a:pt x="143" y="0"/>
                </a:lnTo>
                <a:lnTo>
                  <a:pt x="57" y="0"/>
                </a:lnTo>
                <a:lnTo>
                  <a:pt x="57" y="0"/>
                </a:lnTo>
                <a:lnTo>
                  <a:pt x="54" y="1"/>
                </a:lnTo>
                <a:lnTo>
                  <a:pt x="52" y="6"/>
                </a:lnTo>
                <a:lnTo>
                  <a:pt x="52" y="96"/>
                </a:lnTo>
                <a:lnTo>
                  <a:pt x="6" y="96"/>
                </a:lnTo>
                <a:lnTo>
                  <a:pt x="6" y="96"/>
                </a:lnTo>
                <a:lnTo>
                  <a:pt x="3" y="98"/>
                </a:lnTo>
                <a:lnTo>
                  <a:pt x="2" y="99"/>
                </a:lnTo>
                <a:lnTo>
                  <a:pt x="2" y="99"/>
                </a:lnTo>
                <a:lnTo>
                  <a:pt x="0" y="102"/>
                </a:lnTo>
                <a:lnTo>
                  <a:pt x="2" y="105"/>
                </a:lnTo>
                <a:lnTo>
                  <a:pt x="97" y="222"/>
                </a:lnTo>
                <a:lnTo>
                  <a:pt x="97" y="222"/>
                </a:lnTo>
                <a:lnTo>
                  <a:pt x="98" y="223"/>
                </a:lnTo>
                <a:lnTo>
                  <a:pt x="100" y="223"/>
                </a:lnTo>
                <a:lnTo>
                  <a:pt x="100" y="223"/>
                </a:lnTo>
                <a:lnTo>
                  <a:pt x="103" y="223"/>
                </a:lnTo>
                <a:lnTo>
                  <a:pt x="104" y="222"/>
                </a:lnTo>
                <a:lnTo>
                  <a:pt x="198" y="105"/>
                </a:lnTo>
                <a:lnTo>
                  <a:pt x="198" y="105"/>
                </a:lnTo>
                <a:lnTo>
                  <a:pt x="199" y="102"/>
                </a:lnTo>
                <a:lnTo>
                  <a:pt x="199" y="99"/>
                </a:lnTo>
                <a:lnTo>
                  <a:pt x="199" y="99"/>
                </a:lnTo>
                <a:close/>
                <a:moveTo>
                  <a:pt x="100" y="209"/>
                </a:moveTo>
                <a:lnTo>
                  <a:pt x="17" y="107"/>
                </a:lnTo>
                <a:lnTo>
                  <a:pt x="57" y="107"/>
                </a:lnTo>
                <a:lnTo>
                  <a:pt x="57" y="107"/>
                </a:lnTo>
                <a:lnTo>
                  <a:pt x="62" y="105"/>
                </a:lnTo>
                <a:lnTo>
                  <a:pt x="63" y="102"/>
                </a:lnTo>
                <a:lnTo>
                  <a:pt x="63" y="10"/>
                </a:lnTo>
                <a:lnTo>
                  <a:pt x="138" y="10"/>
                </a:lnTo>
                <a:lnTo>
                  <a:pt x="138" y="102"/>
                </a:lnTo>
                <a:lnTo>
                  <a:pt x="138" y="102"/>
                </a:lnTo>
                <a:lnTo>
                  <a:pt x="140" y="105"/>
                </a:lnTo>
                <a:lnTo>
                  <a:pt x="143" y="107"/>
                </a:lnTo>
                <a:lnTo>
                  <a:pt x="183" y="107"/>
                </a:lnTo>
                <a:lnTo>
                  <a:pt x="100" y="209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482"/>
          <p:cNvSpPr>
            <a:spLocks noEditPoints="1"/>
          </p:cNvSpPr>
          <p:nvPr userDrawn="1"/>
        </p:nvSpPr>
        <p:spPr bwMode="auto">
          <a:xfrm>
            <a:off x="3278980" y="4692107"/>
            <a:ext cx="459999" cy="272072"/>
          </a:xfrm>
          <a:custGeom>
            <a:avLst/>
            <a:gdLst>
              <a:gd name="T0" fmla="*/ 213 w 328"/>
              <a:gd name="T1" fmla="*/ 1 h 194"/>
              <a:gd name="T2" fmla="*/ 210 w 328"/>
              <a:gd name="T3" fmla="*/ 0 h 194"/>
              <a:gd name="T4" fmla="*/ 207 w 328"/>
              <a:gd name="T5" fmla="*/ 0 h 194"/>
              <a:gd name="T6" fmla="*/ 204 w 328"/>
              <a:gd name="T7" fmla="*/ 6 h 194"/>
              <a:gd name="T8" fmla="*/ 124 w 328"/>
              <a:gd name="T9" fmla="*/ 50 h 194"/>
              <a:gd name="T10" fmla="*/ 124 w 328"/>
              <a:gd name="T11" fmla="*/ 6 h 194"/>
              <a:gd name="T12" fmla="*/ 121 w 328"/>
              <a:gd name="T13" fmla="*/ 0 h 194"/>
              <a:gd name="T14" fmla="*/ 118 w 328"/>
              <a:gd name="T15" fmla="*/ 0 h 194"/>
              <a:gd name="T16" fmla="*/ 3 w 328"/>
              <a:gd name="T17" fmla="*/ 93 h 194"/>
              <a:gd name="T18" fmla="*/ 2 w 328"/>
              <a:gd name="T19" fmla="*/ 95 h 194"/>
              <a:gd name="T20" fmla="*/ 0 w 328"/>
              <a:gd name="T21" fmla="*/ 96 h 194"/>
              <a:gd name="T22" fmla="*/ 3 w 328"/>
              <a:gd name="T23" fmla="*/ 101 h 194"/>
              <a:gd name="T24" fmla="*/ 116 w 328"/>
              <a:gd name="T25" fmla="*/ 193 h 194"/>
              <a:gd name="T26" fmla="*/ 120 w 328"/>
              <a:gd name="T27" fmla="*/ 194 h 194"/>
              <a:gd name="T28" fmla="*/ 121 w 328"/>
              <a:gd name="T29" fmla="*/ 193 h 194"/>
              <a:gd name="T30" fmla="*/ 124 w 328"/>
              <a:gd name="T31" fmla="*/ 188 h 194"/>
              <a:gd name="T32" fmla="*/ 204 w 328"/>
              <a:gd name="T33" fmla="*/ 144 h 194"/>
              <a:gd name="T34" fmla="*/ 204 w 328"/>
              <a:gd name="T35" fmla="*/ 188 h 194"/>
              <a:gd name="T36" fmla="*/ 207 w 328"/>
              <a:gd name="T37" fmla="*/ 193 h 194"/>
              <a:gd name="T38" fmla="*/ 210 w 328"/>
              <a:gd name="T39" fmla="*/ 194 h 194"/>
              <a:gd name="T40" fmla="*/ 326 w 328"/>
              <a:gd name="T41" fmla="*/ 101 h 194"/>
              <a:gd name="T42" fmla="*/ 328 w 328"/>
              <a:gd name="T43" fmla="*/ 100 h 194"/>
              <a:gd name="T44" fmla="*/ 328 w 328"/>
              <a:gd name="T45" fmla="*/ 96 h 194"/>
              <a:gd name="T46" fmla="*/ 326 w 328"/>
              <a:gd name="T47" fmla="*/ 93 h 194"/>
              <a:gd name="T48" fmla="*/ 215 w 328"/>
              <a:gd name="T49" fmla="*/ 178 h 194"/>
              <a:gd name="T50" fmla="*/ 215 w 328"/>
              <a:gd name="T51" fmla="*/ 139 h 194"/>
              <a:gd name="T52" fmla="*/ 208 w 328"/>
              <a:gd name="T53" fmla="*/ 133 h 194"/>
              <a:gd name="T54" fmla="*/ 120 w 328"/>
              <a:gd name="T55" fmla="*/ 133 h 194"/>
              <a:gd name="T56" fmla="*/ 113 w 328"/>
              <a:gd name="T57" fmla="*/ 139 h 194"/>
              <a:gd name="T58" fmla="*/ 14 w 328"/>
              <a:gd name="T59" fmla="*/ 96 h 194"/>
              <a:gd name="T60" fmla="*/ 113 w 328"/>
              <a:gd name="T61" fmla="*/ 55 h 194"/>
              <a:gd name="T62" fmla="*/ 115 w 328"/>
              <a:gd name="T63" fmla="*/ 60 h 194"/>
              <a:gd name="T64" fmla="*/ 208 w 328"/>
              <a:gd name="T65" fmla="*/ 61 h 194"/>
              <a:gd name="T66" fmla="*/ 213 w 328"/>
              <a:gd name="T67" fmla="*/ 60 h 194"/>
              <a:gd name="T68" fmla="*/ 215 w 328"/>
              <a:gd name="T69" fmla="*/ 17 h 194"/>
              <a:gd name="T70" fmla="*/ 215 w 328"/>
              <a:gd name="T71" fmla="*/ 1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8" h="194">
                <a:moveTo>
                  <a:pt x="326" y="93"/>
                </a:moveTo>
                <a:lnTo>
                  <a:pt x="213" y="1"/>
                </a:lnTo>
                <a:lnTo>
                  <a:pt x="213" y="1"/>
                </a:lnTo>
                <a:lnTo>
                  <a:pt x="210" y="0"/>
                </a:lnTo>
                <a:lnTo>
                  <a:pt x="207" y="0"/>
                </a:lnTo>
                <a:lnTo>
                  <a:pt x="207" y="0"/>
                </a:lnTo>
                <a:lnTo>
                  <a:pt x="204" y="3"/>
                </a:lnTo>
                <a:lnTo>
                  <a:pt x="204" y="6"/>
                </a:lnTo>
                <a:lnTo>
                  <a:pt x="204" y="50"/>
                </a:lnTo>
                <a:lnTo>
                  <a:pt x="124" y="50"/>
                </a:lnTo>
                <a:lnTo>
                  <a:pt x="124" y="6"/>
                </a:lnTo>
                <a:lnTo>
                  <a:pt x="124" y="6"/>
                </a:lnTo>
                <a:lnTo>
                  <a:pt x="124" y="3"/>
                </a:lnTo>
                <a:lnTo>
                  <a:pt x="121" y="0"/>
                </a:lnTo>
                <a:lnTo>
                  <a:pt x="121" y="0"/>
                </a:lnTo>
                <a:lnTo>
                  <a:pt x="118" y="0"/>
                </a:lnTo>
                <a:lnTo>
                  <a:pt x="116" y="1"/>
                </a:lnTo>
                <a:lnTo>
                  <a:pt x="3" y="93"/>
                </a:lnTo>
                <a:lnTo>
                  <a:pt x="3" y="93"/>
                </a:lnTo>
                <a:lnTo>
                  <a:pt x="2" y="95"/>
                </a:lnTo>
                <a:lnTo>
                  <a:pt x="0" y="96"/>
                </a:lnTo>
                <a:lnTo>
                  <a:pt x="0" y="96"/>
                </a:lnTo>
                <a:lnTo>
                  <a:pt x="2" y="100"/>
                </a:lnTo>
                <a:lnTo>
                  <a:pt x="3" y="101"/>
                </a:lnTo>
                <a:lnTo>
                  <a:pt x="116" y="193"/>
                </a:lnTo>
                <a:lnTo>
                  <a:pt x="116" y="193"/>
                </a:lnTo>
                <a:lnTo>
                  <a:pt x="120" y="194"/>
                </a:lnTo>
                <a:lnTo>
                  <a:pt x="120" y="194"/>
                </a:lnTo>
                <a:lnTo>
                  <a:pt x="121" y="193"/>
                </a:lnTo>
                <a:lnTo>
                  <a:pt x="121" y="193"/>
                </a:lnTo>
                <a:lnTo>
                  <a:pt x="124" y="191"/>
                </a:lnTo>
                <a:lnTo>
                  <a:pt x="124" y="188"/>
                </a:lnTo>
                <a:lnTo>
                  <a:pt x="124" y="144"/>
                </a:lnTo>
                <a:lnTo>
                  <a:pt x="204" y="144"/>
                </a:lnTo>
                <a:lnTo>
                  <a:pt x="204" y="188"/>
                </a:lnTo>
                <a:lnTo>
                  <a:pt x="204" y="188"/>
                </a:lnTo>
                <a:lnTo>
                  <a:pt x="204" y="191"/>
                </a:lnTo>
                <a:lnTo>
                  <a:pt x="207" y="193"/>
                </a:lnTo>
                <a:lnTo>
                  <a:pt x="207" y="193"/>
                </a:lnTo>
                <a:lnTo>
                  <a:pt x="210" y="194"/>
                </a:lnTo>
                <a:lnTo>
                  <a:pt x="213" y="193"/>
                </a:lnTo>
                <a:lnTo>
                  <a:pt x="326" y="101"/>
                </a:lnTo>
                <a:lnTo>
                  <a:pt x="326" y="101"/>
                </a:lnTo>
                <a:lnTo>
                  <a:pt x="328" y="100"/>
                </a:lnTo>
                <a:lnTo>
                  <a:pt x="328" y="96"/>
                </a:lnTo>
                <a:lnTo>
                  <a:pt x="328" y="96"/>
                </a:lnTo>
                <a:lnTo>
                  <a:pt x="328" y="95"/>
                </a:lnTo>
                <a:lnTo>
                  <a:pt x="326" y="93"/>
                </a:lnTo>
                <a:lnTo>
                  <a:pt x="326" y="93"/>
                </a:lnTo>
                <a:close/>
                <a:moveTo>
                  <a:pt x="215" y="178"/>
                </a:moveTo>
                <a:lnTo>
                  <a:pt x="215" y="139"/>
                </a:lnTo>
                <a:lnTo>
                  <a:pt x="215" y="139"/>
                </a:lnTo>
                <a:lnTo>
                  <a:pt x="213" y="135"/>
                </a:lnTo>
                <a:lnTo>
                  <a:pt x="208" y="133"/>
                </a:lnTo>
                <a:lnTo>
                  <a:pt x="120" y="133"/>
                </a:lnTo>
                <a:lnTo>
                  <a:pt x="120" y="133"/>
                </a:lnTo>
                <a:lnTo>
                  <a:pt x="115" y="135"/>
                </a:lnTo>
                <a:lnTo>
                  <a:pt x="113" y="139"/>
                </a:lnTo>
                <a:lnTo>
                  <a:pt x="113" y="178"/>
                </a:lnTo>
                <a:lnTo>
                  <a:pt x="14" y="96"/>
                </a:lnTo>
                <a:lnTo>
                  <a:pt x="113" y="17"/>
                </a:lnTo>
                <a:lnTo>
                  <a:pt x="113" y="55"/>
                </a:lnTo>
                <a:lnTo>
                  <a:pt x="113" y="55"/>
                </a:lnTo>
                <a:lnTo>
                  <a:pt x="115" y="60"/>
                </a:lnTo>
                <a:lnTo>
                  <a:pt x="120" y="61"/>
                </a:lnTo>
                <a:lnTo>
                  <a:pt x="208" y="61"/>
                </a:lnTo>
                <a:lnTo>
                  <a:pt x="208" y="61"/>
                </a:lnTo>
                <a:lnTo>
                  <a:pt x="213" y="60"/>
                </a:lnTo>
                <a:lnTo>
                  <a:pt x="215" y="55"/>
                </a:lnTo>
                <a:lnTo>
                  <a:pt x="215" y="17"/>
                </a:lnTo>
                <a:lnTo>
                  <a:pt x="314" y="96"/>
                </a:lnTo>
                <a:lnTo>
                  <a:pt x="215" y="178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483"/>
          <p:cNvSpPr>
            <a:spLocks noEditPoints="1"/>
          </p:cNvSpPr>
          <p:nvPr userDrawn="1"/>
        </p:nvSpPr>
        <p:spPr bwMode="auto">
          <a:xfrm>
            <a:off x="3998429" y="4687900"/>
            <a:ext cx="314145" cy="279085"/>
          </a:xfrm>
          <a:custGeom>
            <a:avLst/>
            <a:gdLst>
              <a:gd name="T0" fmla="*/ 223 w 224"/>
              <a:gd name="T1" fmla="*/ 96 h 199"/>
              <a:gd name="T2" fmla="*/ 105 w 224"/>
              <a:gd name="T3" fmla="*/ 1 h 199"/>
              <a:gd name="T4" fmla="*/ 105 w 224"/>
              <a:gd name="T5" fmla="*/ 1 h 199"/>
              <a:gd name="T6" fmla="*/ 103 w 224"/>
              <a:gd name="T7" fmla="*/ 0 h 199"/>
              <a:gd name="T8" fmla="*/ 100 w 224"/>
              <a:gd name="T9" fmla="*/ 1 h 199"/>
              <a:gd name="T10" fmla="*/ 100 w 224"/>
              <a:gd name="T11" fmla="*/ 1 h 199"/>
              <a:gd name="T12" fmla="*/ 97 w 224"/>
              <a:gd name="T13" fmla="*/ 3 h 199"/>
              <a:gd name="T14" fmla="*/ 97 w 224"/>
              <a:gd name="T15" fmla="*/ 6 h 199"/>
              <a:gd name="T16" fmla="*/ 97 w 224"/>
              <a:gd name="T17" fmla="*/ 52 h 199"/>
              <a:gd name="T18" fmla="*/ 7 w 224"/>
              <a:gd name="T19" fmla="*/ 52 h 199"/>
              <a:gd name="T20" fmla="*/ 7 w 224"/>
              <a:gd name="T21" fmla="*/ 52 h 199"/>
              <a:gd name="T22" fmla="*/ 2 w 224"/>
              <a:gd name="T23" fmla="*/ 53 h 199"/>
              <a:gd name="T24" fmla="*/ 0 w 224"/>
              <a:gd name="T25" fmla="*/ 57 h 199"/>
              <a:gd name="T26" fmla="*/ 0 w 224"/>
              <a:gd name="T27" fmla="*/ 142 h 199"/>
              <a:gd name="T28" fmla="*/ 0 w 224"/>
              <a:gd name="T29" fmla="*/ 142 h 199"/>
              <a:gd name="T30" fmla="*/ 2 w 224"/>
              <a:gd name="T31" fmla="*/ 147 h 199"/>
              <a:gd name="T32" fmla="*/ 7 w 224"/>
              <a:gd name="T33" fmla="*/ 148 h 199"/>
              <a:gd name="T34" fmla="*/ 97 w 224"/>
              <a:gd name="T35" fmla="*/ 148 h 199"/>
              <a:gd name="T36" fmla="*/ 97 w 224"/>
              <a:gd name="T37" fmla="*/ 194 h 199"/>
              <a:gd name="T38" fmla="*/ 97 w 224"/>
              <a:gd name="T39" fmla="*/ 194 h 199"/>
              <a:gd name="T40" fmla="*/ 97 w 224"/>
              <a:gd name="T41" fmla="*/ 197 h 199"/>
              <a:gd name="T42" fmla="*/ 100 w 224"/>
              <a:gd name="T43" fmla="*/ 199 h 199"/>
              <a:gd name="T44" fmla="*/ 100 w 224"/>
              <a:gd name="T45" fmla="*/ 199 h 199"/>
              <a:gd name="T46" fmla="*/ 102 w 224"/>
              <a:gd name="T47" fmla="*/ 199 h 199"/>
              <a:gd name="T48" fmla="*/ 102 w 224"/>
              <a:gd name="T49" fmla="*/ 199 h 199"/>
              <a:gd name="T50" fmla="*/ 105 w 224"/>
              <a:gd name="T51" fmla="*/ 199 h 199"/>
              <a:gd name="T52" fmla="*/ 223 w 224"/>
              <a:gd name="T53" fmla="*/ 104 h 199"/>
              <a:gd name="T54" fmla="*/ 223 w 224"/>
              <a:gd name="T55" fmla="*/ 104 h 199"/>
              <a:gd name="T56" fmla="*/ 224 w 224"/>
              <a:gd name="T57" fmla="*/ 103 h 199"/>
              <a:gd name="T58" fmla="*/ 224 w 224"/>
              <a:gd name="T59" fmla="*/ 99 h 199"/>
              <a:gd name="T60" fmla="*/ 224 w 224"/>
              <a:gd name="T61" fmla="*/ 99 h 199"/>
              <a:gd name="T62" fmla="*/ 224 w 224"/>
              <a:gd name="T63" fmla="*/ 98 h 199"/>
              <a:gd name="T64" fmla="*/ 223 w 224"/>
              <a:gd name="T65" fmla="*/ 96 h 199"/>
              <a:gd name="T66" fmla="*/ 223 w 224"/>
              <a:gd name="T67" fmla="*/ 96 h 199"/>
              <a:gd name="T68" fmla="*/ 108 w 224"/>
              <a:gd name="T69" fmla="*/ 184 h 199"/>
              <a:gd name="T70" fmla="*/ 108 w 224"/>
              <a:gd name="T71" fmla="*/ 142 h 199"/>
              <a:gd name="T72" fmla="*/ 108 w 224"/>
              <a:gd name="T73" fmla="*/ 142 h 199"/>
              <a:gd name="T74" fmla="*/ 106 w 224"/>
              <a:gd name="T75" fmla="*/ 139 h 199"/>
              <a:gd name="T76" fmla="*/ 102 w 224"/>
              <a:gd name="T77" fmla="*/ 138 h 199"/>
              <a:gd name="T78" fmla="*/ 11 w 224"/>
              <a:gd name="T79" fmla="*/ 138 h 199"/>
              <a:gd name="T80" fmla="*/ 11 w 224"/>
              <a:gd name="T81" fmla="*/ 63 h 199"/>
              <a:gd name="T82" fmla="*/ 102 w 224"/>
              <a:gd name="T83" fmla="*/ 63 h 199"/>
              <a:gd name="T84" fmla="*/ 102 w 224"/>
              <a:gd name="T85" fmla="*/ 63 h 199"/>
              <a:gd name="T86" fmla="*/ 106 w 224"/>
              <a:gd name="T87" fmla="*/ 61 h 199"/>
              <a:gd name="T88" fmla="*/ 108 w 224"/>
              <a:gd name="T89" fmla="*/ 57 h 199"/>
              <a:gd name="T90" fmla="*/ 108 w 224"/>
              <a:gd name="T91" fmla="*/ 17 h 199"/>
              <a:gd name="T92" fmla="*/ 210 w 224"/>
              <a:gd name="T93" fmla="*/ 99 h 199"/>
              <a:gd name="T94" fmla="*/ 108 w 224"/>
              <a:gd name="T95" fmla="*/ 18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199">
                <a:moveTo>
                  <a:pt x="223" y="96"/>
                </a:moveTo>
                <a:lnTo>
                  <a:pt x="105" y="1"/>
                </a:lnTo>
                <a:lnTo>
                  <a:pt x="105" y="1"/>
                </a:lnTo>
                <a:lnTo>
                  <a:pt x="103" y="0"/>
                </a:lnTo>
                <a:lnTo>
                  <a:pt x="100" y="1"/>
                </a:lnTo>
                <a:lnTo>
                  <a:pt x="100" y="1"/>
                </a:lnTo>
                <a:lnTo>
                  <a:pt x="97" y="3"/>
                </a:lnTo>
                <a:lnTo>
                  <a:pt x="97" y="6"/>
                </a:lnTo>
                <a:lnTo>
                  <a:pt x="97" y="52"/>
                </a:lnTo>
                <a:lnTo>
                  <a:pt x="7" y="52"/>
                </a:lnTo>
                <a:lnTo>
                  <a:pt x="7" y="52"/>
                </a:lnTo>
                <a:lnTo>
                  <a:pt x="2" y="53"/>
                </a:lnTo>
                <a:lnTo>
                  <a:pt x="0" y="57"/>
                </a:lnTo>
                <a:lnTo>
                  <a:pt x="0" y="142"/>
                </a:lnTo>
                <a:lnTo>
                  <a:pt x="0" y="142"/>
                </a:lnTo>
                <a:lnTo>
                  <a:pt x="2" y="147"/>
                </a:lnTo>
                <a:lnTo>
                  <a:pt x="7" y="148"/>
                </a:lnTo>
                <a:lnTo>
                  <a:pt x="97" y="148"/>
                </a:lnTo>
                <a:lnTo>
                  <a:pt x="97" y="194"/>
                </a:lnTo>
                <a:lnTo>
                  <a:pt x="97" y="194"/>
                </a:lnTo>
                <a:lnTo>
                  <a:pt x="97" y="197"/>
                </a:lnTo>
                <a:lnTo>
                  <a:pt x="100" y="199"/>
                </a:lnTo>
                <a:lnTo>
                  <a:pt x="100" y="199"/>
                </a:lnTo>
                <a:lnTo>
                  <a:pt x="102" y="199"/>
                </a:lnTo>
                <a:lnTo>
                  <a:pt x="102" y="199"/>
                </a:lnTo>
                <a:lnTo>
                  <a:pt x="105" y="199"/>
                </a:lnTo>
                <a:lnTo>
                  <a:pt x="223" y="104"/>
                </a:lnTo>
                <a:lnTo>
                  <a:pt x="223" y="104"/>
                </a:lnTo>
                <a:lnTo>
                  <a:pt x="224" y="103"/>
                </a:lnTo>
                <a:lnTo>
                  <a:pt x="224" y="99"/>
                </a:lnTo>
                <a:lnTo>
                  <a:pt x="224" y="99"/>
                </a:lnTo>
                <a:lnTo>
                  <a:pt x="224" y="98"/>
                </a:lnTo>
                <a:lnTo>
                  <a:pt x="223" y="96"/>
                </a:lnTo>
                <a:lnTo>
                  <a:pt x="223" y="96"/>
                </a:lnTo>
                <a:close/>
                <a:moveTo>
                  <a:pt x="108" y="184"/>
                </a:moveTo>
                <a:lnTo>
                  <a:pt x="108" y="142"/>
                </a:lnTo>
                <a:lnTo>
                  <a:pt x="108" y="142"/>
                </a:lnTo>
                <a:lnTo>
                  <a:pt x="106" y="139"/>
                </a:lnTo>
                <a:lnTo>
                  <a:pt x="102" y="138"/>
                </a:lnTo>
                <a:lnTo>
                  <a:pt x="11" y="138"/>
                </a:lnTo>
                <a:lnTo>
                  <a:pt x="11" y="63"/>
                </a:lnTo>
                <a:lnTo>
                  <a:pt x="102" y="63"/>
                </a:lnTo>
                <a:lnTo>
                  <a:pt x="102" y="63"/>
                </a:lnTo>
                <a:lnTo>
                  <a:pt x="106" y="61"/>
                </a:lnTo>
                <a:lnTo>
                  <a:pt x="108" y="57"/>
                </a:lnTo>
                <a:lnTo>
                  <a:pt x="108" y="17"/>
                </a:lnTo>
                <a:lnTo>
                  <a:pt x="210" y="99"/>
                </a:lnTo>
                <a:lnTo>
                  <a:pt x="108" y="184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3" name="Group 182"/>
          <p:cNvGrpSpPr/>
          <p:nvPr userDrawn="1"/>
        </p:nvGrpSpPr>
        <p:grpSpPr>
          <a:xfrm>
            <a:off x="4647756" y="3080710"/>
            <a:ext cx="363231" cy="342194"/>
            <a:chOff x="5043488" y="3086100"/>
            <a:chExt cx="411163" cy="387350"/>
          </a:xfrm>
        </p:grpSpPr>
        <p:sp>
          <p:nvSpPr>
            <p:cNvPr id="184" name="Freeform 484"/>
            <p:cNvSpPr>
              <a:spLocks/>
            </p:cNvSpPr>
            <p:nvPr/>
          </p:nvSpPr>
          <p:spPr bwMode="auto">
            <a:xfrm>
              <a:off x="5270501" y="3149600"/>
              <a:ext cx="184150" cy="323850"/>
            </a:xfrm>
            <a:custGeom>
              <a:avLst/>
              <a:gdLst>
                <a:gd name="T0" fmla="*/ 115 w 116"/>
                <a:gd name="T1" fmla="*/ 110 h 204"/>
                <a:gd name="T2" fmla="*/ 101 w 116"/>
                <a:gd name="T3" fmla="*/ 70 h 204"/>
                <a:gd name="T4" fmla="*/ 89 w 116"/>
                <a:gd name="T5" fmla="*/ 41 h 204"/>
                <a:gd name="T6" fmla="*/ 64 w 116"/>
                <a:gd name="T7" fmla="*/ 12 h 204"/>
                <a:gd name="T8" fmla="*/ 50 w 116"/>
                <a:gd name="T9" fmla="*/ 3 h 204"/>
                <a:gd name="T10" fmla="*/ 35 w 116"/>
                <a:gd name="T11" fmla="*/ 0 h 204"/>
                <a:gd name="T12" fmla="*/ 24 w 116"/>
                <a:gd name="T13" fmla="*/ 1 h 204"/>
                <a:gd name="T14" fmla="*/ 15 w 116"/>
                <a:gd name="T15" fmla="*/ 4 h 204"/>
                <a:gd name="T16" fmla="*/ 6 w 116"/>
                <a:gd name="T17" fmla="*/ 17 h 204"/>
                <a:gd name="T18" fmla="*/ 6 w 116"/>
                <a:gd name="T19" fmla="*/ 26 h 204"/>
                <a:gd name="T20" fmla="*/ 9 w 116"/>
                <a:gd name="T21" fmla="*/ 30 h 204"/>
                <a:gd name="T22" fmla="*/ 12 w 116"/>
                <a:gd name="T23" fmla="*/ 30 h 204"/>
                <a:gd name="T24" fmla="*/ 14 w 116"/>
                <a:gd name="T25" fmla="*/ 27 h 204"/>
                <a:gd name="T26" fmla="*/ 17 w 116"/>
                <a:gd name="T27" fmla="*/ 14 h 204"/>
                <a:gd name="T28" fmla="*/ 26 w 116"/>
                <a:gd name="T29" fmla="*/ 9 h 204"/>
                <a:gd name="T30" fmla="*/ 35 w 116"/>
                <a:gd name="T31" fmla="*/ 9 h 204"/>
                <a:gd name="T32" fmla="*/ 41 w 116"/>
                <a:gd name="T33" fmla="*/ 9 h 204"/>
                <a:gd name="T34" fmla="*/ 53 w 116"/>
                <a:gd name="T35" fmla="*/ 14 h 204"/>
                <a:gd name="T36" fmla="*/ 70 w 116"/>
                <a:gd name="T37" fmla="*/ 30 h 204"/>
                <a:gd name="T38" fmla="*/ 81 w 116"/>
                <a:gd name="T39" fmla="*/ 46 h 204"/>
                <a:gd name="T40" fmla="*/ 101 w 116"/>
                <a:gd name="T41" fmla="*/ 96 h 204"/>
                <a:gd name="T42" fmla="*/ 107 w 116"/>
                <a:gd name="T43" fmla="*/ 112 h 204"/>
                <a:gd name="T44" fmla="*/ 109 w 116"/>
                <a:gd name="T45" fmla="*/ 145 h 204"/>
                <a:gd name="T46" fmla="*/ 105 w 116"/>
                <a:gd name="T47" fmla="*/ 173 h 204"/>
                <a:gd name="T48" fmla="*/ 101 w 116"/>
                <a:gd name="T49" fmla="*/ 182 h 204"/>
                <a:gd name="T50" fmla="*/ 95 w 116"/>
                <a:gd name="T51" fmla="*/ 190 h 204"/>
                <a:gd name="T52" fmla="*/ 87 w 116"/>
                <a:gd name="T53" fmla="*/ 194 h 204"/>
                <a:gd name="T54" fmla="*/ 76 w 116"/>
                <a:gd name="T55" fmla="*/ 194 h 204"/>
                <a:gd name="T56" fmla="*/ 40 w 116"/>
                <a:gd name="T57" fmla="*/ 190 h 204"/>
                <a:gd name="T58" fmla="*/ 30 w 116"/>
                <a:gd name="T59" fmla="*/ 187 h 204"/>
                <a:gd name="T60" fmla="*/ 18 w 116"/>
                <a:gd name="T61" fmla="*/ 178 h 204"/>
                <a:gd name="T62" fmla="*/ 12 w 116"/>
                <a:gd name="T63" fmla="*/ 164 h 204"/>
                <a:gd name="T64" fmla="*/ 7 w 116"/>
                <a:gd name="T65" fmla="*/ 135 h 204"/>
                <a:gd name="T66" fmla="*/ 7 w 116"/>
                <a:gd name="T67" fmla="*/ 130 h 204"/>
                <a:gd name="T68" fmla="*/ 7 w 116"/>
                <a:gd name="T69" fmla="*/ 121 h 204"/>
                <a:gd name="T70" fmla="*/ 7 w 116"/>
                <a:gd name="T71" fmla="*/ 83 h 204"/>
                <a:gd name="T72" fmla="*/ 3 w 116"/>
                <a:gd name="T73" fmla="*/ 79 h 204"/>
                <a:gd name="T74" fmla="*/ 0 w 116"/>
                <a:gd name="T75" fmla="*/ 79 h 204"/>
                <a:gd name="T76" fmla="*/ 0 w 116"/>
                <a:gd name="T77" fmla="*/ 83 h 204"/>
                <a:gd name="T78" fmla="*/ 0 w 116"/>
                <a:gd name="T79" fmla="*/ 119 h 204"/>
                <a:gd name="T80" fmla="*/ 0 w 116"/>
                <a:gd name="T81" fmla="*/ 130 h 204"/>
                <a:gd name="T82" fmla="*/ 0 w 116"/>
                <a:gd name="T83" fmla="*/ 135 h 204"/>
                <a:gd name="T84" fmla="*/ 4 w 116"/>
                <a:gd name="T85" fmla="*/ 165 h 204"/>
                <a:gd name="T86" fmla="*/ 12 w 116"/>
                <a:gd name="T87" fmla="*/ 182 h 204"/>
                <a:gd name="T88" fmla="*/ 26 w 116"/>
                <a:gd name="T89" fmla="*/ 194 h 204"/>
                <a:gd name="T90" fmla="*/ 36 w 116"/>
                <a:gd name="T91" fmla="*/ 197 h 204"/>
                <a:gd name="T92" fmla="*/ 75 w 116"/>
                <a:gd name="T93" fmla="*/ 204 h 204"/>
                <a:gd name="T94" fmla="*/ 82 w 116"/>
                <a:gd name="T95" fmla="*/ 204 h 204"/>
                <a:gd name="T96" fmla="*/ 95 w 116"/>
                <a:gd name="T97" fmla="*/ 199 h 204"/>
                <a:gd name="T98" fmla="*/ 104 w 116"/>
                <a:gd name="T99" fmla="*/ 193 h 204"/>
                <a:gd name="T100" fmla="*/ 112 w 116"/>
                <a:gd name="T101" fmla="*/ 181 h 204"/>
                <a:gd name="T102" fmla="*/ 113 w 116"/>
                <a:gd name="T103" fmla="*/ 174 h 204"/>
                <a:gd name="T104" fmla="*/ 116 w 116"/>
                <a:gd name="T105" fmla="*/ 147 h 204"/>
                <a:gd name="T106" fmla="*/ 115 w 116"/>
                <a:gd name="T107" fmla="*/ 11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204">
                  <a:moveTo>
                    <a:pt x="115" y="110"/>
                  </a:moveTo>
                  <a:lnTo>
                    <a:pt x="115" y="110"/>
                  </a:lnTo>
                  <a:lnTo>
                    <a:pt x="109" y="93"/>
                  </a:lnTo>
                  <a:lnTo>
                    <a:pt x="101" y="7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76" y="26"/>
                  </a:lnTo>
                  <a:lnTo>
                    <a:pt x="64" y="12"/>
                  </a:lnTo>
                  <a:lnTo>
                    <a:pt x="58" y="7"/>
                  </a:lnTo>
                  <a:lnTo>
                    <a:pt x="50" y="3"/>
                  </a:lnTo>
                  <a:lnTo>
                    <a:pt x="43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47" y="11"/>
                  </a:lnTo>
                  <a:lnTo>
                    <a:pt x="53" y="14"/>
                  </a:lnTo>
                  <a:lnTo>
                    <a:pt x="58" y="18"/>
                  </a:lnTo>
                  <a:lnTo>
                    <a:pt x="70" y="30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93" y="75"/>
                  </a:lnTo>
                  <a:lnTo>
                    <a:pt x="101" y="96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30"/>
                  </a:lnTo>
                  <a:lnTo>
                    <a:pt x="109" y="145"/>
                  </a:lnTo>
                  <a:lnTo>
                    <a:pt x="107" y="161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1" y="182"/>
                  </a:lnTo>
                  <a:lnTo>
                    <a:pt x="99" y="187"/>
                  </a:lnTo>
                  <a:lnTo>
                    <a:pt x="95" y="190"/>
                  </a:lnTo>
                  <a:lnTo>
                    <a:pt x="92" y="193"/>
                  </a:lnTo>
                  <a:lnTo>
                    <a:pt x="87" y="194"/>
                  </a:lnTo>
                  <a:lnTo>
                    <a:pt x="76" y="194"/>
                  </a:lnTo>
                  <a:lnTo>
                    <a:pt x="76" y="194"/>
                  </a:lnTo>
                  <a:lnTo>
                    <a:pt x="59" y="194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0" y="187"/>
                  </a:lnTo>
                  <a:lnTo>
                    <a:pt x="24" y="184"/>
                  </a:lnTo>
                  <a:lnTo>
                    <a:pt x="18" y="178"/>
                  </a:lnTo>
                  <a:lnTo>
                    <a:pt x="15" y="171"/>
                  </a:lnTo>
                  <a:lnTo>
                    <a:pt x="12" y="164"/>
                  </a:lnTo>
                  <a:lnTo>
                    <a:pt x="10" y="155"/>
                  </a:lnTo>
                  <a:lnTo>
                    <a:pt x="7" y="135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6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" y="156"/>
                  </a:lnTo>
                  <a:lnTo>
                    <a:pt x="4" y="165"/>
                  </a:lnTo>
                  <a:lnTo>
                    <a:pt x="7" y="174"/>
                  </a:lnTo>
                  <a:lnTo>
                    <a:pt x="12" y="182"/>
                  </a:lnTo>
                  <a:lnTo>
                    <a:pt x="18" y="188"/>
                  </a:lnTo>
                  <a:lnTo>
                    <a:pt x="26" y="194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6" y="202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2" y="204"/>
                  </a:lnTo>
                  <a:lnTo>
                    <a:pt x="90" y="202"/>
                  </a:lnTo>
                  <a:lnTo>
                    <a:pt x="95" y="199"/>
                  </a:lnTo>
                  <a:lnTo>
                    <a:pt x="101" y="196"/>
                  </a:lnTo>
                  <a:lnTo>
                    <a:pt x="104" y="193"/>
                  </a:lnTo>
                  <a:lnTo>
                    <a:pt x="109" y="187"/>
                  </a:lnTo>
                  <a:lnTo>
                    <a:pt x="112" y="181"/>
                  </a:lnTo>
                  <a:lnTo>
                    <a:pt x="113" y="174"/>
                  </a:lnTo>
                  <a:lnTo>
                    <a:pt x="113" y="174"/>
                  </a:lnTo>
                  <a:lnTo>
                    <a:pt x="115" y="162"/>
                  </a:lnTo>
                  <a:lnTo>
                    <a:pt x="116" y="147"/>
                  </a:lnTo>
                  <a:lnTo>
                    <a:pt x="116" y="129"/>
                  </a:lnTo>
                  <a:lnTo>
                    <a:pt x="115" y="110"/>
                  </a:lnTo>
                  <a:lnTo>
                    <a:pt x="115" y="11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85"/>
            <p:cNvSpPr>
              <a:spLocks/>
            </p:cNvSpPr>
            <p:nvPr/>
          </p:nvSpPr>
          <p:spPr bwMode="auto">
            <a:xfrm>
              <a:off x="5106988" y="3086100"/>
              <a:ext cx="282575" cy="282575"/>
            </a:xfrm>
            <a:custGeom>
              <a:avLst/>
              <a:gdLst>
                <a:gd name="T0" fmla="*/ 144 w 178"/>
                <a:gd name="T1" fmla="*/ 153 h 178"/>
                <a:gd name="T2" fmla="*/ 147 w 178"/>
                <a:gd name="T3" fmla="*/ 156 h 178"/>
                <a:gd name="T4" fmla="*/ 141 w 178"/>
                <a:gd name="T5" fmla="*/ 173 h 178"/>
                <a:gd name="T6" fmla="*/ 141 w 178"/>
                <a:gd name="T7" fmla="*/ 176 h 178"/>
                <a:gd name="T8" fmla="*/ 144 w 178"/>
                <a:gd name="T9" fmla="*/ 178 h 178"/>
                <a:gd name="T10" fmla="*/ 146 w 178"/>
                <a:gd name="T11" fmla="*/ 178 h 178"/>
                <a:gd name="T12" fmla="*/ 149 w 178"/>
                <a:gd name="T13" fmla="*/ 176 h 178"/>
                <a:gd name="T14" fmla="*/ 173 w 178"/>
                <a:gd name="T15" fmla="*/ 169 h 178"/>
                <a:gd name="T16" fmla="*/ 176 w 178"/>
                <a:gd name="T17" fmla="*/ 167 h 178"/>
                <a:gd name="T18" fmla="*/ 178 w 178"/>
                <a:gd name="T19" fmla="*/ 164 h 178"/>
                <a:gd name="T20" fmla="*/ 178 w 178"/>
                <a:gd name="T21" fmla="*/ 161 h 178"/>
                <a:gd name="T22" fmla="*/ 152 w 178"/>
                <a:gd name="T23" fmla="*/ 155 h 178"/>
                <a:gd name="T24" fmla="*/ 152 w 178"/>
                <a:gd name="T25" fmla="*/ 152 h 178"/>
                <a:gd name="T26" fmla="*/ 146 w 178"/>
                <a:gd name="T27" fmla="*/ 126 h 178"/>
                <a:gd name="T28" fmla="*/ 170 w 178"/>
                <a:gd name="T29" fmla="*/ 130 h 178"/>
                <a:gd name="T30" fmla="*/ 173 w 178"/>
                <a:gd name="T31" fmla="*/ 126 h 178"/>
                <a:gd name="T32" fmla="*/ 173 w 178"/>
                <a:gd name="T33" fmla="*/ 123 h 178"/>
                <a:gd name="T34" fmla="*/ 170 w 178"/>
                <a:gd name="T35" fmla="*/ 121 h 178"/>
                <a:gd name="T36" fmla="*/ 92 w 178"/>
                <a:gd name="T37" fmla="*/ 77 h 178"/>
                <a:gd name="T38" fmla="*/ 92 w 178"/>
                <a:gd name="T39" fmla="*/ 5 h 178"/>
                <a:gd name="T40" fmla="*/ 87 w 178"/>
                <a:gd name="T41" fmla="*/ 0 h 178"/>
                <a:gd name="T42" fmla="*/ 84 w 178"/>
                <a:gd name="T43" fmla="*/ 2 h 178"/>
                <a:gd name="T44" fmla="*/ 83 w 178"/>
                <a:gd name="T45" fmla="*/ 80 h 178"/>
                <a:gd name="T46" fmla="*/ 8 w 178"/>
                <a:gd name="T47" fmla="*/ 121 h 178"/>
                <a:gd name="T48" fmla="*/ 5 w 178"/>
                <a:gd name="T49" fmla="*/ 123 h 178"/>
                <a:gd name="T50" fmla="*/ 5 w 178"/>
                <a:gd name="T51" fmla="*/ 126 h 178"/>
                <a:gd name="T52" fmla="*/ 5 w 178"/>
                <a:gd name="T53" fmla="*/ 129 h 178"/>
                <a:gd name="T54" fmla="*/ 8 w 178"/>
                <a:gd name="T55" fmla="*/ 130 h 178"/>
                <a:gd name="T56" fmla="*/ 25 w 178"/>
                <a:gd name="T57" fmla="*/ 152 h 178"/>
                <a:gd name="T58" fmla="*/ 25 w 178"/>
                <a:gd name="T59" fmla="*/ 152 h 178"/>
                <a:gd name="T60" fmla="*/ 3 w 178"/>
                <a:gd name="T61" fmla="*/ 159 h 178"/>
                <a:gd name="T62" fmla="*/ 0 w 178"/>
                <a:gd name="T63" fmla="*/ 161 h 178"/>
                <a:gd name="T64" fmla="*/ 0 w 178"/>
                <a:gd name="T65" fmla="*/ 164 h 178"/>
                <a:gd name="T66" fmla="*/ 2 w 178"/>
                <a:gd name="T67" fmla="*/ 167 h 178"/>
                <a:gd name="T68" fmla="*/ 5 w 178"/>
                <a:gd name="T69" fmla="*/ 169 h 178"/>
                <a:gd name="T70" fmla="*/ 23 w 178"/>
                <a:gd name="T71" fmla="*/ 164 h 178"/>
                <a:gd name="T72" fmla="*/ 28 w 178"/>
                <a:gd name="T73" fmla="*/ 176 h 178"/>
                <a:gd name="T74" fmla="*/ 32 w 178"/>
                <a:gd name="T75" fmla="*/ 178 h 178"/>
                <a:gd name="T76" fmla="*/ 34 w 178"/>
                <a:gd name="T77" fmla="*/ 178 h 178"/>
                <a:gd name="T78" fmla="*/ 35 w 178"/>
                <a:gd name="T79" fmla="*/ 176 h 178"/>
                <a:gd name="T80" fmla="*/ 35 w 178"/>
                <a:gd name="T81" fmla="*/ 173 h 178"/>
                <a:gd name="T82" fmla="*/ 31 w 178"/>
                <a:gd name="T83" fmla="*/ 156 h 178"/>
                <a:gd name="T84" fmla="*/ 32 w 178"/>
                <a:gd name="T85" fmla="*/ 153 h 178"/>
                <a:gd name="T86" fmla="*/ 89 w 178"/>
                <a:gd name="T87" fmla="*/ 84 h 178"/>
                <a:gd name="T88" fmla="*/ 144 w 178"/>
                <a:gd name="T89" fmla="*/ 15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178">
                  <a:moveTo>
                    <a:pt x="144" y="153"/>
                  </a:moveTo>
                  <a:lnTo>
                    <a:pt x="144" y="153"/>
                  </a:lnTo>
                  <a:lnTo>
                    <a:pt x="146" y="156"/>
                  </a:lnTo>
                  <a:lnTo>
                    <a:pt x="147" y="156"/>
                  </a:lnTo>
                  <a:lnTo>
                    <a:pt x="141" y="173"/>
                  </a:lnTo>
                  <a:lnTo>
                    <a:pt x="141" y="173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7" y="178"/>
                  </a:lnTo>
                  <a:lnTo>
                    <a:pt x="149" y="176"/>
                  </a:lnTo>
                  <a:lnTo>
                    <a:pt x="153" y="164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6" y="167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5" y="159"/>
                  </a:lnTo>
                  <a:lnTo>
                    <a:pt x="152" y="155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46" y="126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2" y="129"/>
                  </a:lnTo>
                  <a:lnTo>
                    <a:pt x="173" y="126"/>
                  </a:lnTo>
                  <a:lnTo>
                    <a:pt x="173" y="126"/>
                  </a:lnTo>
                  <a:lnTo>
                    <a:pt x="173" y="123"/>
                  </a:lnTo>
                  <a:lnTo>
                    <a:pt x="173" y="123"/>
                  </a:lnTo>
                  <a:lnTo>
                    <a:pt x="170" y="121"/>
                  </a:lnTo>
                  <a:lnTo>
                    <a:pt x="141" y="116"/>
                  </a:lnTo>
                  <a:lnTo>
                    <a:pt x="92" y="77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4" y="2"/>
                  </a:lnTo>
                  <a:lnTo>
                    <a:pt x="83" y="5"/>
                  </a:lnTo>
                  <a:lnTo>
                    <a:pt x="83" y="80"/>
                  </a:lnTo>
                  <a:lnTo>
                    <a:pt x="37" y="116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9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32" y="126"/>
                  </a:lnTo>
                  <a:lnTo>
                    <a:pt x="25" y="152"/>
                  </a:lnTo>
                  <a:lnTo>
                    <a:pt x="25" y="152"/>
                  </a:lnTo>
                  <a:lnTo>
                    <a:pt x="25" y="152"/>
                  </a:lnTo>
                  <a:lnTo>
                    <a:pt x="25" y="155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67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23" y="164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9" y="178"/>
                  </a:lnTo>
                  <a:lnTo>
                    <a:pt x="32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4" y="178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5" y="173"/>
                  </a:lnTo>
                  <a:lnTo>
                    <a:pt x="29" y="156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2" y="153"/>
                  </a:lnTo>
                  <a:lnTo>
                    <a:pt x="41" y="123"/>
                  </a:lnTo>
                  <a:lnTo>
                    <a:pt x="89" y="84"/>
                  </a:lnTo>
                  <a:lnTo>
                    <a:pt x="136" y="123"/>
                  </a:lnTo>
                  <a:lnTo>
                    <a:pt x="144" y="15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86"/>
            <p:cNvSpPr>
              <a:spLocks/>
            </p:cNvSpPr>
            <p:nvPr/>
          </p:nvSpPr>
          <p:spPr bwMode="auto">
            <a:xfrm>
              <a:off x="5043488" y="3149600"/>
              <a:ext cx="187325" cy="323850"/>
            </a:xfrm>
            <a:custGeom>
              <a:avLst/>
              <a:gdLst>
                <a:gd name="T0" fmla="*/ 114 w 118"/>
                <a:gd name="T1" fmla="*/ 78 h 204"/>
                <a:gd name="T2" fmla="*/ 109 w 118"/>
                <a:gd name="T3" fmla="*/ 83 h 204"/>
                <a:gd name="T4" fmla="*/ 109 w 118"/>
                <a:gd name="T5" fmla="*/ 121 h 204"/>
                <a:gd name="T6" fmla="*/ 109 w 118"/>
                <a:gd name="T7" fmla="*/ 130 h 204"/>
                <a:gd name="T8" fmla="*/ 109 w 118"/>
                <a:gd name="T9" fmla="*/ 135 h 204"/>
                <a:gd name="T10" fmla="*/ 104 w 118"/>
                <a:gd name="T11" fmla="*/ 164 h 204"/>
                <a:gd name="T12" fmla="*/ 98 w 118"/>
                <a:gd name="T13" fmla="*/ 178 h 204"/>
                <a:gd name="T14" fmla="*/ 86 w 118"/>
                <a:gd name="T15" fmla="*/ 187 h 204"/>
                <a:gd name="T16" fmla="*/ 78 w 118"/>
                <a:gd name="T17" fmla="*/ 190 h 204"/>
                <a:gd name="T18" fmla="*/ 40 w 118"/>
                <a:gd name="T19" fmla="*/ 194 h 204"/>
                <a:gd name="T20" fmla="*/ 29 w 118"/>
                <a:gd name="T21" fmla="*/ 194 h 204"/>
                <a:gd name="T22" fmla="*/ 22 w 118"/>
                <a:gd name="T23" fmla="*/ 190 h 204"/>
                <a:gd name="T24" fmla="*/ 16 w 118"/>
                <a:gd name="T25" fmla="*/ 182 h 204"/>
                <a:gd name="T26" fmla="*/ 11 w 118"/>
                <a:gd name="T27" fmla="*/ 173 h 204"/>
                <a:gd name="T28" fmla="*/ 8 w 118"/>
                <a:gd name="T29" fmla="*/ 145 h 204"/>
                <a:gd name="T30" fmla="*/ 11 w 118"/>
                <a:gd name="T31" fmla="*/ 112 h 204"/>
                <a:gd name="T32" fmla="*/ 16 w 118"/>
                <a:gd name="T33" fmla="*/ 96 h 204"/>
                <a:gd name="T34" fmla="*/ 35 w 118"/>
                <a:gd name="T35" fmla="*/ 46 h 204"/>
                <a:gd name="T36" fmla="*/ 48 w 118"/>
                <a:gd name="T37" fmla="*/ 30 h 204"/>
                <a:gd name="T38" fmla="*/ 63 w 118"/>
                <a:gd name="T39" fmla="*/ 14 h 204"/>
                <a:gd name="T40" fmla="*/ 75 w 118"/>
                <a:gd name="T41" fmla="*/ 9 h 204"/>
                <a:gd name="T42" fmla="*/ 83 w 118"/>
                <a:gd name="T43" fmla="*/ 9 h 204"/>
                <a:gd name="T44" fmla="*/ 92 w 118"/>
                <a:gd name="T45" fmla="*/ 9 h 204"/>
                <a:gd name="T46" fmla="*/ 101 w 118"/>
                <a:gd name="T47" fmla="*/ 15 h 204"/>
                <a:gd name="T48" fmla="*/ 103 w 118"/>
                <a:gd name="T49" fmla="*/ 26 h 204"/>
                <a:gd name="T50" fmla="*/ 104 w 118"/>
                <a:gd name="T51" fmla="*/ 29 h 204"/>
                <a:gd name="T52" fmla="*/ 107 w 118"/>
                <a:gd name="T53" fmla="*/ 30 h 204"/>
                <a:gd name="T54" fmla="*/ 112 w 118"/>
                <a:gd name="T55" fmla="*/ 27 h 204"/>
                <a:gd name="T56" fmla="*/ 111 w 118"/>
                <a:gd name="T57" fmla="*/ 18 h 204"/>
                <a:gd name="T58" fmla="*/ 101 w 118"/>
                <a:gd name="T59" fmla="*/ 4 h 204"/>
                <a:gd name="T60" fmla="*/ 94 w 118"/>
                <a:gd name="T61" fmla="*/ 1 h 204"/>
                <a:gd name="T62" fmla="*/ 81 w 118"/>
                <a:gd name="T63" fmla="*/ 0 h 204"/>
                <a:gd name="T64" fmla="*/ 66 w 118"/>
                <a:gd name="T65" fmla="*/ 3 h 204"/>
                <a:gd name="T66" fmla="*/ 52 w 118"/>
                <a:gd name="T67" fmla="*/ 12 h 204"/>
                <a:gd name="T68" fmla="*/ 29 w 118"/>
                <a:gd name="T69" fmla="*/ 41 h 204"/>
                <a:gd name="T70" fmla="*/ 16 w 118"/>
                <a:gd name="T71" fmla="*/ 70 h 204"/>
                <a:gd name="T72" fmla="*/ 3 w 118"/>
                <a:gd name="T73" fmla="*/ 110 h 204"/>
                <a:gd name="T74" fmla="*/ 0 w 118"/>
                <a:gd name="T75" fmla="*/ 129 h 204"/>
                <a:gd name="T76" fmla="*/ 2 w 118"/>
                <a:gd name="T77" fmla="*/ 162 h 204"/>
                <a:gd name="T78" fmla="*/ 3 w 118"/>
                <a:gd name="T79" fmla="*/ 174 h 204"/>
                <a:gd name="T80" fmla="*/ 9 w 118"/>
                <a:gd name="T81" fmla="*/ 187 h 204"/>
                <a:gd name="T82" fmla="*/ 17 w 118"/>
                <a:gd name="T83" fmla="*/ 196 h 204"/>
                <a:gd name="T84" fmla="*/ 28 w 118"/>
                <a:gd name="T85" fmla="*/ 202 h 204"/>
                <a:gd name="T86" fmla="*/ 42 w 118"/>
                <a:gd name="T87" fmla="*/ 204 h 204"/>
                <a:gd name="T88" fmla="*/ 60 w 118"/>
                <a:gd name="T89" fmla="*/ 202 h 204"/>
                <a:gd name="T90" fmla="*/ 80 w 118"/>
                <a:gd name="T91" fmla="*/ 197 h 204"/>
                <a:gd name="T92" fmla="*/ 100 w 118"/>
                <a:gd name="T93" fmla="*/ 188 h 204"/>
                <a:gd name="T94" fmla="*/ 111 w 118"/>
                <a:gd name="T95" fmla="*/ 174 h 204"/>
                <a:gd name="T96" fmla="*/ 115 w 118"/>
                <a:gd name="T97" fmla="*/ 156 h 204"/>
                <a:gd name="T98" fmla="*/ 117 w 118"/>
                <a:gd name="T99" fmla="*/ 130 h 204"/>
                <a:gd name="T100" fmla="*/ 117 w 118"/>
                <a:gd name="T101" fmla="*/ 119 h 204"/>
                <a:gd name="T102" fmla="*/ 118 w 118"/>
                <a:gd name="T103" fmla="*/ 83 h 204"/>
                <a:gd name="T104" fmla="*/ 117 w 118"/>
                <a:gd name="T105" fmla="*/ 79 h 204"/>
                <a:gd name="T106" fmla="*/ 114 w 118"/>
                <a:gd name="T10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204">
                  <a:moveTo>
                    <a:pt x="114" y="78"/>
                  </a:moveTo>
                  <a:lnTo>
                    <a:pt x="114" y="78"/>
                  </a:lnTo>
                  <a:lnTo>
                    <a:pt x="111" y="79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09" y="130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7" y="155"/>
                  </a:lnTo>
                  <a:lnTo>
                    <a:pt x="104" y="164"/>
                  </a:lnTo>
                  <a:lnTo>
                    <a:pt x="103" y="171"/>
                  </a:lnTo>
                  <a:lnTo>
                    <a:pt x="98" y="178"/>
                  </a:lnTo>
                  <a:lnTo>
                    <a:pt x="94" y="184"/>
                  </a:lnTo>
                  <a:lnTo>
                    <a:pt x="86" y="187"/>
                  </a:lnTo>
                  <a:lnTo>
                    <a:pt x="78" y="190"/>
                  </a:lnTo>
                  <a:lnTo>
                    <a:pt x="78" y="190"/>
                  </a:lnTo>
                  <a:lnTo>
                    <a:pt x="57" y="193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29" y="194"/>
                  </a:lnTo>
                  <a:lnTo>
                    <a:pt x="25" y="193"/>
                  </a:lnTo>
                  <a:lnTo>
                    <a:pt x="22" y="190"/>
                  </a:lnTo>
                  <a:lnTo>
                    <a:pt x="19" y="187"/>
                  </a:lnTo>
                  <a:lnTo>
                    <a:pt x="16" y="182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9" y="161"/>
                  </a:lnTo>
                  <a:lnTo>
                    <a:pt x="8" y="145"/>
                  </a:lnTo>
                  <a:lnTo>
                    <a:pt x="8" y="130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6" y="96"/>
                  </a:lnTo>
                  <a:lnTo>
                    <a:pt x="23" y="7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48" y="30"/>
                  </a:lnTo>
                  <a:lnTo>
                    <a:pt x="58" y="18"/>
                  </a:lnTo>
                  <a:lnTo>
                    <a:pt x="63" y="14"/>
                  </a:lnTo>
                  <a:lnTo>
                    <a:pt x="69" y="11"/>
                  </a:lnTo>
                  <a:lnTo>
                    <a:pt x="75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101" y="15"/>
                  </a:lnTo>
                  <a:lnTo>
                    <a:pt x="103" y="2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4" y="29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1" y="18"/>
                  </a:lnTo>
                  <a:lnTo>
                    <a:pt x="107" y="11"/>
                  </a:lnTo>
                  <a:lnTo>
                    <a:pt x="101" y="4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8" y="7"/>
                  </a:lnTo>
                  <a:lnTo>
                    <a:pt x="52" y="12"/>
                  </a:lnTo>
                  <a:lnTo>
                    <a:pt x="40" y="26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16" y="70"/>
                  </a:lnTo>
                  <a:lnTo>
                    <a:pt x="8" y="93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0" y="129"/>
                  </a:lnTo>
                  <a:lnTo>
                    <a:pt x="0" y="147"/>
                  </a:lnTo>
                  <a:lnTo>
                    <a:pt x="2" y="162"/>
                  </a:lnTo>
                  <a:lnTo>
                    <a:pt x="3" y="174"/>
                  </a:lnTo>
                  <a:lnTo>
                    <a:pt x="3" y="174"/>
                  </a:lnTo>
                  <a:lnTo>
                    <a:pt x="6" y="181"/>
                  </a:lnTo>
                  <a:lnTo>
                    <a:pt x="9" y="187"/>
                  </a:lnTo>
                  <a:lnTo>
                    <a:pt x="12" y="193"/>
                  </a:lnTo>
                  <a:lnTo>
                    <a:pt x="17" y="196"/>
                  </a:lnTo>
                  <a:lnTo>
                    <a:pt x="22" y="199"/>
                  </a:lnTo>
                  <a:lnTo>
                    <a:pt x="28" y="202"/>
                  </a:lnTo>
                  <a:lnTo>
                    <a:pt x="34" y="204"/>
                  </a:lnTo>
                  <a:lnTo>
                    <a:pt x="42" y="204"/>
                  </a:lnTo>
                  <a:lnTo>
                    <a:pt x="42" y="204"/>
                  </a:lnTo>
                  <a:lnTo>
                    <a:pt x="60" y="202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91" y="194"/>
                  </a:lnTo>
                  <a:lnTo>
                    <a:pt x="100" y="188"/>
                  </a:lnTo>
                  <a:lnTo>
                    <a:pt x="106" y="182"/>
                  </a:lnTo>
                  <a:lnTo>
                    <a:pt x="111" y="174"/>
                  </a:lnTo>
                  <a:lnTo>
                    <a:pt x="114" y="165"/>
                  </a:lnTo>
                  <a:lnTo>
                    <a:pt x="115" y="156"/>
                  </a:lnTo>
                  <a:lnTo>
                    <a:pt x="117" y="135"/>
                  </a:lnTo>
                  <a:lnTo>
                    <a:pt x="117" y="130"/>
                  </a:lnTo>
                  <a:lnTo>
                    <a:pt x="117" y="130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7" y="79"/>
                  </a:lnTo>
                  <a:lnTo>
                    <a:pt x="114" y="78"/>
                  </a:lnTo>
                  <a:lnTo>
                    <a:pt x="114" y="7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7" name="Group 186"/>
          <p:cNvGrpSpPr/>
          <p:nvPr userDrawn="1"/>
        </p:nvGrpSpPr>
        <p:grpSpPr>
          <a:xfrm>
            <a:off x="4002636" y="3073698"/>
            <a:ext cx="256646" cy="353413"/>
            <a:chOff x="4313238" y="3078163"/>
            <a:chExt cx="290513" cy="400050"/>
          </a:xfrm>
        </p:grpSpPr>
        <p:sp>
          <p:nvSpPr>
            <p:cNvPr id="188" name="Freeform 487"/>
            <p:cNvSpPr>
              <a:spLocks noEditPoints="1"/>
            </p:cNvSpPr>
            <p:nvPr/>
          </p:nvSpPr>
          <p:spPr bwMode="auto">
            <a:xfrm>
              <a:off x="4313238" y="3078163"/>
              <a:ext cx="290513" cy="400050"/>
            </a:xfrm>
            <a:custGeom>
              <a:avLst/>
              <a:gdLst>
                <a:gd name="T0" fmla="*/ 167 w 183"/>
                <a:gd name="T1" fmla="*/ 98 h 252"/>
                <a:gd name="T2" fmla="*/ 135 w 183"/>
                <a:gd name="T3" fmla="*/ 71 h 252"/>
                <a:gd name="T4" fmla="*/ 114 w 183"/>
                <a:gd name="T5" fmla="*/ 66 h 252"/>
                <a:gd name="T6" fmla="*/ 108 w 183"/>
                <a:gd name="T7" fmla="*/ 57 h 252"/>
                <a:gd name="T8" fmla="*/ 125 w 183"/>
                <a:gd name="T9" fmla="*/ 45 h 252"/>
                <a:gd name="T10" fmla="*/ 141 w 183"/>
                <a:gd name="T11" fmla="*/ 45 h 252"/>
                <a:gd name="T12" fmla="*/ 149 w 183"/>
                <a:gd name="T13" fmla="*/ 36 h 252"/>
                <a:gd name="T14" fmla="*/ 148 w 183"/>
                <a:gd name="T15" fmla="*/ 14 h 252"/>
                <a:gd name="T16" fmla="*/ 129 w 183"/>
                <a:gd name="T17" fmla="*/ 8 h 252"/>
                <a:gd name="T18" fmla="*/ 91 w 183"/>
                <a:gd name="T19" fmla="*/ 19 h 252"/>
                <a:gd name="T20" fmla="*/ 77 w 183"/>
                <a:gd name="T21" fmla="*/ 17 h 252"/>
                <a:gd name="T22" fmla="*/ 51 w 183"/>
                <a:gd name="T23" fmla="*/ 31 h 252"/>
                <a:gd name="T24" fmla="*/ 23 w 183"/>
                <a:gd name="T25" fmla="*/ 0 h 252"/>
                <a:gd name="T26" fmla="*/ 0 w 183"/>
                <a:gd name="T27" fmla="*/ 26 h 252"/>
                <a:gd name="T28" fmla="*/ 20 w 183"/>
                <a:gd name="T29" fmla="*/ 52 h 252"/>
                <a:gd name="T30" fmla="*/ 2 w 183"/>
                <a:gd name="T31" fmla="*/ 114 h 252"/>
                <a:gd name="T32" fmla="*/ 10 w 183"/>
                <a:gd name="T33" fmla="*/ 167 h 252"/>
                <a:gd name="T34" fmla="*/ 45 w 183"/>
                <a:gd name="T35" fmla="*/ 219 h 252"/>
                <a:gd name="T36" fmla="*/ 76 w 183"/>
                <a:gd name="T37" fmla="*/ 236 h 252"/>
                <a:gd name="T38" fmla="*/ 115 w 183"/>
                <a:gd name="T39" fmla="*/ 250 h 252"/>
                <a:gd name="T40" fmla="*/ 152 w 183"/>
                <a:gd name="T41" fmla="*/ 250 h 252"/>
                <a:gd name="T42" fmla="*/ 175 w 183"/>
                <a:gd name="T43" fmla="*/ 235 h 252"/>
                <a:gd name="T44" fmla="*/ 183 w 183"/>
                <a:gd name="T45" fmla="*/ 198 h 252"/>
                <a:gd name="T46" fmla="*/ 180 w 183"/>
                <a:gd name="T47" fmla="*/ 132 h 252"/>
                <a:gd name="T48" fmla="*/ 25 w 183"/>
                <a:gd name="T49" fmla="*/ 63 h 252"/>
                <a:gd name="T50" fmla="*/ 30 w 183"/>
                <a:gd name="T51" fmla="*/ 48 h 252"/>
                <a:gd name="T52" fmla="*/ 46 w 183"/>
                <a:gd name="T53" fmla="*/ 39 h 252"/>
                <a:gd name="T54" fmla="*/ 59 w 183"/>
                <a:gd name="T55" fmla="*/ 36 h 252"/>
                <a:gd name="T56" fmla="*/ 63 w 183"/>
                <a:gd name="T57" fmla="*/ 54 h 252"/>
                <a:gd name="T58" fmla="*/ 51 w 183"/>
                <a:gd name="T59" fmla="*/ 71 h 252"/>
                <a:gd name="T60" fmla="*/ 27 w 183"/>
                <a:gd name="T61" fmla="*/ 86 h 252"/>
                <a:gd name="T62" fmla="*/ 172 w 183"/>
                <a:gd name="T63" fmla="*/ 219 h 252"/>
                <a:gd name="T64" fmla="*/ 163 w 183"/>
                <a:gd name="T65" fmla="*/ 236 h 252"/>
                <a:gd name="T66" fmla="*/ 135 w 183"/>
                <a:gd name="T67" fmla="*/ 244 h 252"/>
                <a:gd name="T68" fmla="*/ 105 w 183"/>
                <a:gd name="T69" fmla="*/ 239 h 252"/>
                <a:gd name="T70" fmla="*/ 65 w 183"/>
                <a:gd name="T71" fmla="*/ 223 h 252"/>
                <a:gd name="T72" fmla="*/ 25 w 183"/>
                <a:gd name="T73" fmla="*/ 181 h 252"/>
                <a:gd name="T74" fmla="*/ 11 w 183"/>
                <a:gd name="T75" fmla="*/ 128 h 252"/>
                <a:gd name="T76" fmla="*/ 19 w 183"/>
                <a:gd name="T77" fmla="*/ 106 h 252"/>
                <a:gd name="T78" fmla="*/ 36 w 183"/>
                <a:gd name="T79" fmla="*/ 91 h 252"/>
                <a:gd name="T80" fmla="*/ 69 w 183"/>
                <a:gd name="T81" fmla="*/ 60 h 252"/>
                <a:gd name="T82" fmla="*/ 69 w 183"/>
                <a:gd name="T83" fmla="*/ 40 h 252"/>
                <a:gd name="T84" fmla="*/ 74 w 183"/>
                <a:gd name="T85" fmla="*/ 26 h 252"/>
                <a:gd name="T86" fmla="*/ 94 w 183"/>
                <a:gd name="T87" fmla="*/ 26 h 252"/>
                <a:gd name="T88" fmla="*/ 120 w 183"/>
                <a:gd name="T89" fmla="*/ 17 h 252"/>
                <a:gd name="T90" fmla="*/ 140 w 183"/>
                <a:gd name="T91" fmla="*/ 17 h 252"/>
                <a:gd name="T92" fmla="*/ 141 w 183"/>
                <a:gd name="T93" fmla="*/ 34 h 252"/>
                <a:gd name="T94" fmla="*/ 132 w 183"/>
                <a:gd name="T95" fmla="*/ 36 h 252"/>
                <a:gd name="T96" fmla="*/ 106 w 183"/>
                <a:gd name="T97" fmla="*/ 43 h 252"/>
                <a:gd name="T98" fmla="*/ 99 w 183"/>
                <a:gd name="T99" fmla="*/ 59 h 252"/>
                <a:gd name="T100" fmla="*/ 105 w 183"/>
                <a:gd name="T101" fmla="*/ 71 h 252"/>
                <a:gd name="T102" fmla="*/ 122 w 183"/>
                <a:gd name="T103" fmla="*/ 77 h 252"/>
                <a:gd name="T104" fmla="*/ 152 w 183"/>
                <a:gd name="T105" fmla="*/ 92 h 252"/>
                <a:gd name="T106" fmla="*/ 171 w 183"/>
                <a:gd name="T107" fmla="*/ 134 h 252"/>
                <a:gd name="T108" fmla="*/ 174 w 183"/>
                <a:gd name="T109" fmla="*/ 1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52">
                  <a:moveTo>
                    <a:pt x="180" y="132"/>
                  </a:moveTo>
                  <a:lnTo>
                    <a:pt x="180" y="132"/>
                  </a:lnTo>
                  <a:lnTo>
                    <a:pt x="175" y="114"/>
                  </a:lnTo>
                  <a:lnTo>
                    <a:pt x="167" y="98"/>
                  </a:lnTo>
                  <a:lnTo>
                    <a:pt x="160" y="88"/>
                  </a:lnTo>
                  <a:lnTo>
                    <a:pt x="152" y="80"/>
                  </a:lnTo>
                  <a:lnTo>
                    <a:pt x="143" y="74"/>
                  </a:lnTo>
                  <a:lnTo>
                    <a:pt x="135" y="71"/>
                  </a:lnTo>
                  <a:lnTo>
                    <a:pt x="128" y="69"/>
                  </a:lnTo>
                  <a:lnTo>
                    <a:pt x="123" y="68"/>
                  </a:lnTo>
                  <a:lnTo>
                    <a:pt x="123" y="68"/>
                  </a:lnTo>
                  <a:lnTo>
                    <a:pt x="114" y="66"/>
                  </a:lnTo>
                  <a:lnTo>
                    <a:pt x="111" y="65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57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8" y="46"/>
                  </a:lnTo>
                  <a:lnTo>
                    <a:pt x="125" y="45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8" y="40"/>
                  </a:lnTo>
                  <a:lnTo>
                    <a:pt x="149" y="36"/>
                  </a:lnTo>
                  <a:lnTo>
                    <a:pt x="151" y="26"/>
                  </a:lnTo>
                  <a:lnTo>
                    <a:pt x="149" y="19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11"/>
                  </a:lnTo>
                  <a:lnTo>
                    <a:pt x="141" y="10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3" y="8"/>
                  </a:lnTo>
                  <a:lnTo>
                    <a:pt x="114" y="10"/>
                  </a:lnTo>
                  <a:lnTo>
                    <a:pt x="102" y="13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77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9" y="19"/>
                  </a:lnTo>
                  <a:lnTo>
                    <a:pt x="51" y="31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3" y="69"/>
                  </a:lnTo>
                  <a:lnTo>
                    <a:pt x="8" y="83"/>
                  </a:lnTo>
                  <a:lnTo>
                    <a:pt x="5" y="97"/>
                  </a:lnTo>
                  <a:lnTo>
                    <a:pt x="2" y="114"/>
                  </a:lnTo>
                  <a:lnTo>
                    <a:pt x="2" y="131"/>
                  </a:lnTo>
                  <a:lnTo>
                    <a:pt x="4" y="149"/>
                  </a:lnTo>
                  <a:lnTo>
                    <a:pt x="10" y="167"/>
                  </a:lnTo>
                  <a:lnTo>
                    <a:pt x="10" y="167"/>
                  </a:lnTo>
                  <a:lnTo>
                    <a:pt x="13" y="177"/>
                  </a:lnTo>
                  <a:lnTo>
                    <a:pt x="19" y="186"/>
                  </a:lnTo>
                  <a:lnTo>
                    <a:pt x="31" y="204"/>
                  </a:lnTo>
                  <a:lnTo>
                    <a:pt x="45" y="219"/>
                  </a:lnTo>
                  <a:lnTo>
                    <a:pt x="53" y="224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76" y="236"/>
                  </a:lnTo>
                  <a:lnTo>
                    <a:pt x="89" y="242"/>
                  </a:lnTo>
                  <a:lnTo>
                    <a:pt x="103" y="247"/>
                  </a:lnTo>
                  <a:lnTo>
                    <a:pt x="115" y="250"/>
                  </a:lnTo>
                  <a:lnTo>
                    <a:pt x="115" y="250"/>
                  </a:lnTo>
                  <a:lnTo>
                    <a:pt x="135" y="252"/>
                  </a:lnTo>
                  <a:lnTo>
                    <a:pt x="135" y="252"/>
                  </a:lnTo>
                  <a:lnTo>
                    <a:pt x="145" y="252"/>
                  </a:lnTo>
                  <a:lnTo>
                    <a:pt x="152" y="250"/>
                  </a:lnTo>
                  <a:lnTo>
                    <a:pt x="160" y="247"/>
                  </a:lnTo>
                  <a:lnTo>
                    <a:pt x="166" y="244"/>
                  </a:lnTo>
                  <a:lnTo>
                    <a:pt x="171" y="239"/>
                  </a:lnTo>
                  <a:lnTo>
                    <a:pt x="175" y="235"/>
                  </a:lnTo>
                  <a:lnTo>
                    <a:pt x="178" y="229"/>
                  </a:lnTo>
                  <a:lnTo>
                    <a:pt x="180" y="221"/>
                  </a:lnTo>
                  <a:lnTo>
                    <a:pt x="180" y="221"/>
                  </a:lnTo>
                  <a:lnTo>
                    <a:pt x="183" y="198"/>
                  </a:lnTo>
                  <a:lnTo>
                    <a:pt x="183" y="175"/>
                  </a:lnTo>
                  <a:lnTo>
                    <a:pt x="183" y="152"/>
                  </a:lnTo>
                  <a:lnTo>
                    <a:pt x="180" y="132"/>
                  </a:lnTo>
                  <a:lnTo>
                    <a:pt x="180" y="132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20" y="74"/>
                  </a:lnTo>
                  <a:lnTo>
                    <a:pt x="25" y="63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1" y="51"/>
                  </a:lnTo>
                  <a:lnTo>
                    <a:pt x="30" y="48"/>
                  </a:lnTo>
                  <a:lnTo>
                    <a:pt x="11" y="26"/>
                  </a:lnTo>
                  <a:lnTo>
                    <a:pt x="23" y="1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9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3" y="49"/>
                  </a:lnTo>
                  <a:lnTo>
                    <a:pt x="63" y="54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59" y="65"/>
                  </a:lnTo>
                  <a:lnTo>
                    <a:pt x="51" y="71"/>
                  </a:lnTo>
                  <a:lnTo>
                    <a:pt x="43" y="77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27" y="86"/>
                  </a:lnTo>
                  <a:lnTo>
                    <a:pt x="20" y="89"/>
                  </a:lnTo>
                  <a:lnTo>
                    <a:pt x="14" y="97"/>
                  </a:lnTo>
                  <a:lnTo>
                    <a:pt x="16" y="88"/>
                  </a:lnTo>
                  <a:close/>
                  <a:moveTo>
                    <a:pt x="172" y="219"/>
                  </a:moveTo>
                  <a:lnTo>
                    <a:pt x="172" y="219"/>
                  </a:lnTo>
                  <a:lnTo>
                    <a:pt x="169" y="229"/>
                  </a:lnTo>
                  <a:lnTo>
                    <a:pt x="166" y="232"/>
                  </a:lnTo>
                  <a:lnTo>
                    <a:pt x="163" y="236"/>
                  </a:lnTo>
                  <a:lnTo>
                    <a:pt x="158" y="239"/>
                  </a:lnTo>
                  <a:lnTo>
                    <a:pt x="152" y="241"/>
                  </a:lnTo>
                  <a:lnTo>
                    <a:pt x="145" y="242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05" y="239"/>
                  </a:lnTo>
                  <a:lnTo>
                    <a:pt x="92" y="235"/>
                  </a:lnTo>
                  <a:lnTo>
                    <a:pt x="79" y="229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59" y="218"/>
                  </a:lnTo>
                  <a:lnTo>
                    <a:pt x="51" y="212"/>
                  </a:lnTo>
                  <a:lnTo>
                    <a:pt x="37" y="198"/>
                  </a:lnTo>
                  <a:lnTo>
                    <a:pt x="25" y="181"/>
                  </a:lnTo>
                  <a:lnTo>
                    <a:pt x="17" y="164"/>
                  </a:lnTo>
                  <a:lnTo>
                    <a:pt x="17" y="164"/>
                  </a:lnTo>
                  <a:lnTo>
                    <a:pt x="13" y="147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1" y="123"/>
                  </a:lnTo>
                  <a:lnTo>
                    <a:pt x="16" y="112"/>
                  </a:lnTo>
                  <a:lnTo>
                    <a:pt x="19" y="106"/>
                  </a:lnTo>
                  <a:lnTo>
                    <a:pt x="23" y="100"/>
                  </a:lnTo>
                  <a:lnTo>
                    <a:pt x="28" y="95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48" y="83"/>
                  </a:lnTo>
                  <a:lnTo>
                    <a:pt x="59" y="77"/>
                  </a:lnTo>
                  <a:lnTo>
                    <a:pt x="65" y="69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71" y="54"/>
                  </a:lnTo>
                  <a:lnTo>
                    <a:pt x="71" y="48"/>
                  </a:lnTo>
                  <a:lnTo>
                    <a:pt x="69" y="40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7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102" y="22"/>
                  </a:lnTo>
                  <a:lnTo>
                    <a:pt x="111" y="19"/>
                  </a:lnTo>
                  <a:lnTo>
                    <a:pt x="120" y="17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1" y="26"/>
                  </a:lnTo>
                  <a:lnTo>
                    <a:pt x="141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22" y="37"/>
                  </a:lnTo>
                  <a:lnTo>
                    <a:pt x="112" y="40"/>
                  </a:lnTo>
                  <a:lnTo>
                    <a:pt x="106" y="43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00" y="52"/>
                  </a:lnTo>
                  <a:lnTo>
                    <a:pt x="99" y="59"/>
                  </a:lnTo>
                  <a:lnTo>
                    <a:pt x="100" y="62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5" y="71"/>
                  </a:lnTo>
                  <a:lnTo>
                    <a:pt x="109" y="74"/>
                  </a:lnTo>
                  <a:lnTo>
                    <a:pt x="115" y="75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31" y="79"/>
                  </a:lnTo>
                  <a:lnTo>
                    <a:pt x="138" y="82"/>
                  </a:lnTo>
                  <a:lnTo>
                    <a:pt x="146" y="86"/>
                  </a:lnTo>
                  <a:lnTo>
                    <a:pt x="152" y="92"/>
                  </a:lnTo>
                  <a:lnTo>
                    <a:pt x="158" y="102"/>
                  </a:lnTo>
                  <a:lnTo>
                    <a:pt x="164" y="111"/>
                  </a:lnTo>
                  <a:lnTo>
                    <a:pt x="167" y="121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52"/>
                  </a:lnTo>
                  <a:lnTo>
                    <a:pt x="175" y="175"/>
                  </a:lnTo>
                  <a:lnTo>
                    <a:pt x="174" y="198"/>
                  </a:lnTo>
                  <a:lnTo>
                    <a:pt x="172" y="219"/>
                  </a:lnTo>
                  <a:lnTo>
                    <a:pt x="172" y="21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88"/>
            <p:cNvSpPr>
              <a:spLocks/>
            </p:cNvSpPr>
            <p:nvPr/>
          </p:nvSpPr>
          <p:spPr bwMode="auto">
            <a:xfrm>
              <a:off x="4418013" y="3246438"/>
              <a:ext cx="119063" cy="158750"/>
            </a:xfrm>
            <a:custGeom>
              <a:avLst/>
              <a:gdLst>
                <a:gd name="T0" fmla="*/ 63 w 75"/>
                <a:gd name="T1" fmla="*/ 60 h 100"/>
                <a:gd name="T2" fmla="*/ 45 w 75"/>
                <a:gd name="T3" fmla="*/ 57 h 100"/>
                <a:gd name="T4" fmla="*/ 43 w 75"/>
                <a:gd name="T5" fmla="*/ 57 h 100"/>
                <a:gd name="T6" fmla="*/ 29 w 75"/>
                <a:gd name="T7" fmla="*/ 41 h 100"/>
                <a:gd name="T8" fmla="*/ 17 w 75"/>
                <a:gd name="T9" fmla="*/ 22 h 100"/>
                <a:gd name="T10" fmla="*/ 19 w 75"/>
                <a:gd name="T11" fmla="*/ 17 h 100"/>
                <a:gd name="T12" fmla="*/ 31 w 75"/>
                <a:gd name="T13" fmla="*/ 17 h 100"/>
                <a:gd name="T14" fmla="*/ 42 w 75"/>
                <a:gd name="T15" fmla="*/ 17 h 100"/>
                <a:gd name="T16" fmla="*/ 56 w 75"/>
                <a:gd name="T17" fmla="*/ 15 h 100"/>
                <a:gd name="T18" fmla="*/ 49 w 75"/>
                <a:gd name="T19" fmla="*/ 11 h 100"/>
                <a:gd name="T20" fmla="*/ 31 w 75"/>
                <a:gd name="T21" fmla="*/ 8 h 100"/>
                <a:gd name="T22" fmla="*/ 14 w 75"/>
                <a:gd name="T23" fmla="*/ 9 h 100"/>
                <a:gd name="T24" fmla="*/ 11 w 75"/>
                <a:gd name="T25" fmla="*/ 8 h 100"/>
                <a:gd name="T26" fmla="*/ 10 w 75"/>
                <a:gd name="T27" fmla="*/ 0 h 100"/>
                <a:gd name="T28" fmla="*/ 0 w 75"/>
                <a:gd name="T29" fmla="*/ 2 h 100"/>
                <a:gd name="T30" fmla="*/ 11 w 75"/>
                <a:gd name="T31" fmla="*/ 29 h 100"/>
                <a:gd name="T32" fmla="*/ 11 w 75"/>
                <a:gd name="T33" fmla="*/ 32 h 100"/>
                <a:gd name="T34" fmla="*/ 6 w 75"/>
                <a:gd name="T35" fmla="*/ 40 h 100"/>
                <a:gd name="T36" fmla="*/ 5 w 75"/>
                <a:gd name="T37" fmla="*/ 55 h 100"/>
                <a:gd name="T38" fmla="*/ 10 w 75"/>
                <a:gd name="T39" fmla="*/ 74 h 100"/>
                <a:gd name="T40" fmla="*/ 14 w 75"/>
                <a:gd name="T41" fmla="*/ 83 h 100"/>
                <a:gd name="T42" fmla="*/ 25 w 75"/>
                <a:gd name="T43" fmla="*/ 98 h 100"/>
                <a:gd name="T44" fmla="*/ 34 w 75"/>
                <a:gd name="T45" fmla="*/ 90 h 100"/>
                <a:gd name="T46" fmla="*/ 22 w 75"/>
                <a:gd name="T47" fmla="*/ 78 h 100"/>
                <a:gd name="T48" fmla="*/ 22 w 75"/>
                <a:gd name="T49" fmla="*/ 77 h 100"/>
                <a:gd name="T50" fmla="*/ 14 w 75"/>
                <a:gd name="T51" fmla="*/ 63 h 100"/>
                <a:gd name="T52" fmla="*/ 14 w 75"/>
                <a:gd name="T53" fmla="*/ 49 h 100"/>
                <a:gd name="T54" fmla="*/ 17 w 75"/>
                <a:gd name="T55" fmla="*/ 38 h 100"/>
                <a:gd name="T56" fmla="*/ 20 w 75"/>
                <a:gd name="T57" fmla="*/ 43 h 100"/>
                <a:gd name="T58" fmla="*/ 43 w 75"/>
                <a:gd name="T59" fmla="*/ 68 h 100"/>
                <a:gd name="T60" fmla="*/ 74 w 75"/>
                <a:gd name="T61" fmla="*/ 80 h 100"/>
                <a:gd name="T62" fmla="*/ 75 w 75"/>
                <a:gd name="T63" fmla="*/ 72 h 100"/>
                <a:gd name="T64" fmla="*/ 59 w 75"/>
                <a:gd name="T65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0">
                  <a:moveTo>
                    <a:pt x="52" y="63"/>
                  </a:moveTo>
                  <a:lnTo>
                    <a:pt x="63" y="60"/>
                  </a:lnTo>
                  <a:lnTo>
                    <a:pt x="60" y="52"/>
                  </a:lnTo>
                  <a:lnTo>
                    <a:pt x="45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36" y="49"/>
                  </a:lnTo>
                  <a:lnTo>
                    <a:pt x="29" y="41"/>
                  </a:lnTo>
                  <a:lnTo>
                    <a:pt x="23" y="32"/>
                  </a:lnTo>
                  <a:lnTo>
                    <a:pt x="17" y="22"/>
                  </a:lnTo>
                  <a:lnTo>
                    <a:pt x="16" y="18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42" y="17"/>
                  </a:lnTo>
                  <a:lnTo>
                    <a:pt x="48" y="2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9" y="11"/>
                  </a:lnTo>
                  <a:lnTo>
                    <a:pt x="43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6" y="40"/>
                  </a:lnTo>
                  <a:lnTo>
                    <a:pt x="5" y="48"/>
                  </a:lnTo>
                  <a:lnTo>
                    <a:pt x="5" y="55"/>
                  </a:lnTo>
                  <a:lnTo>
                    <a:pt x="6" y="63"/>
                  </a:lnTo>
                  <a:lnTo>
                    <a:pt x="10" y="74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7" y="100"/>
                  </a:lnTo>
                  <a:lnTo>
                    <a:pt x="25" y="98"/>
                  </a:lnTo>
                  <a:lnTo>
                    <a:pt x="23" y="87"/>
                  </a:lnTo>
                  <a:lnTo>
                    <a:pt x="34" y="90"/>
                  </a:lnTo>
                  <a:lnTo>
                    <a:pt x="37" y="83"/>
                  </a:lnTo>
                  <a:lnTo>
                    <a:pt x="22" y="78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7" y="71"/>
                  </a:lnTo>
                  <a:lnTo>
                    <a:pt x="14" y="63"/>
                  </a:lnTo>
                  <a:lnTo>
                    <a:pt x="13" y="54"/>
                  </a:lnTo>
                  <a:lnTo>
                    <a:pt x="14" y="49"/>
                  </a:lnTo>
                  <a:lnTo>
                    <a:pt x="14" y="45"/>
                  </a:lnTo>
                  <a:lnTo>
                    <a:pt x="17" y="38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31" y="57"/>
                  </a:lnTo>
                  <a:lnTo>
                    <a:pt x="43" y="68"/>
                  </a:lnTo>
                  <a:lnTo>
                    <a:pt x="59" y="75"/>
                  </a:lnTo>
                  <a:lnTo>
                    <a:pt x="74" y="80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9" y="66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0" name="Freeform 489"/>
          <p:cNvSpPr>
            <a:spLocks noEditPoints="1"/>
          </p:cNvSpPr>
          <p:nvPr userDrawn="1"/>
        </p:nvSpPr>
        <p:spPr bwMode="auto">
          <a:xfrm>
            <a:off x="7493296" y="3072295"/>
            <a:ext cx="245426" cy="356218"/>
          </a:xfrm>
          <a:custGeom>
            <a:avLst/>
            <a:gdLst>
              <a:gd name="T0" fmla="*/ 167 w 175"/>
              <a:gd name="T1" fmla="*/ 31 h 254"/>
              <a:gd name="T2" fmla="*/ 137 w 175"/>
              <a:gd name="T3" fmla="*/ 73 h 254"/>
              <a:gd name="T4" fmla="*/ 129 w 175"/>
              <a:gd name="T5" fmla="*/ 103 h 254"/>
              <a:gd name="T6" fmla="*/ 126 w 175"/>
              <a:gd name="T7" fmla="*/ 129 h 254"/>
              <a:gd name="T8" fmla="*/ 106 w 175"/>
              <a:gd name="T9" fmla="*/ 144 h 254"/>
              <a:gd name="T10" fmla="*/ 91 w 175"/>
              <a:gd name="T11" fmla="*/ 138 h 254"/>
              <a:gd name="T12" fmla="*/ 88 w 175"/>
              <a:gd name="T13" fmla="*/ 122 h 254"/>
              <a:gd name="T14" fmla="*/ 86 w 175"/>
              <a:gd name="T15" fmla="*/ 103 h 254"/>
              <a:gd name="T16" fmla="*/ 63 w 175"/>
              <a:gd name="T17" fmla="*/ 86 h 254"/>
              <a:gd name="T18" fmla="*/ 34 w 175"/>
              <a:gd name="T19" fmla="*/ 78 h 254"/>
              <a:gd name="T20" fmla="*/ 35 w 175"/>
              <a:gd name="T21" fmla="*/ 55 h 254"/>
              <a:gd name="T22" fmla="*/ 65 w 175"/>
              <a:gd name="T23" fmla="*/ 52 h 254"/>
              <a:gd name="T24" fmla="*/ 80 w 175"/>
              <a:gd name="T25" fmla="*/ 53 h 254"/>
              <a:gd name="T26" fmla="*/ 117 w 175"/>
              <a:gd name="T27" fmla="*/ 38 h 254"/>
              <a:gd name="T28" fmla="*/ 146 w 175"/>
              <a:gd name="T29" fmla="*/ 4 h 254"/>
              <a:gd name="T30" fmla="*/ 137 w 175"/>
              <a:gd name="T31" fmla="*/ 1 h 254"/>
              <a:gd name="T32" fmla="*/ 104 w 175"/>
              <a:gd name="T33" fmla="*/ 35 h 254"/>
              <a:gd name="T34" fmla="*/ 75 w 175"/>
              <a:gd name="T35" fmla="*/ 43 h 254"/>
              <a:gd name="T36" fmla="*/ 52 w 175"/>
              <a:gd name="T37" fmla="*/ 40 h 254"/>
              <a:gd name="T38" fmla="*/ 29 w 175"/>
              <a:gd name="T39" fmla="*/ 47 h 254"/>
              <a:gd name="T40" fmla="*/ 22 w 175"/>
              <a:gd name="T41" fmla="*/ 73 h 254"/>
              <a:gd name="T42" fmla="*/ 19 w 175"/>
              <a:gd name="T43" fmla="*/ 107 h 254"/>
              <a:gd name="T44" fmla="*/ 3 w 175"/>
              <a:gd name="T45" fmla="*/ 125 h 254"/>
              <a:gd name="T46" fmla="*/ 3 w 175"/>
              <a:gd name="T47" fmla="*/ 155 h 254"/>
              <a:gd name="T48" fmla="*/ 22 w 175"/>
              <a:gd name="T49" fmla="*/ 188 h 254"/>
              <a:gd name="T50" fmla="*/ 32 w 175"/>
              <a:gd name="T51" fmla="*/ 208 h 254"/>
              <a:gd name="T52" fmla="*/ 20 w 175"/>
              <a:gd name="T53" fmla="*/ 164 h 254"/>
              <a:gd name="T54" fmla="*/ 9 w 175"/>
              <a:gd name="T55" fmla="*/ 138 h 254"/>
              <a:gd name="T56" fmla="*/ 20 w 175"/>
              <a:gd name="T57" fmla="*/ 125 h 254"/>
              <a:gd name="T58" fmla="*/ 45 w 175"/>
              <a:gd name="T59" fmla="*/ 125 h 254"/>
              <a:gd name="T60" fmla="*/ 51 w 175"/>
              <a:gd name="T61" fmla="*/ 147 h 254"/>
              <a:gd name="T62" fmla="*/ 66 w 175"/>
              <a:gd name="T63" fmla="*/ 173 h 254"/>
              <a:gd name="T64" fmla="*/ 88 w 175"/>
              <a:gd name="T65" fmla="*/ 178 h 254"/>
              <a:gd name="T66" fmla="*/ 91 w 175"/>
              <a:gd name="T67" fmla="*/ 184 h 254"/>
              <a:gd name="T68" fmla="*/ 71 w 175"/>
              <a:gd name="T69" fmla="*/ 205 h 254"/>
              <a:gd name="T70" fmla="*/ 62 w 175"/>
              <a:gd name="T71" fmla="*/ 250 h 254"/>
              <a:gd name="T72" fmla="*/ 71 w 175"/>
              <a:gd name="T73" fmla="*/ 253 h 254"/>
              <a:gd name="T74" fmla="*/ 75 w 175"/>
              <a:gd name="T75" fmla="*/ 219 h 254"/>
              <a:gd name="T76" fmla="*/ 94 w 175"/>
              <a:gd name="T77" fmla="*/ 197 h 254"/>
              <a:gd name="T78" fmla="*/ 101 w 175"/>
              <a:gd name="T79" fmla="*/ 182 h 254"/>
              <a:gd name="T80" fmla="*/ 101 w 175"/>
              <a:gd name="T81" fmla="*/ 164 h 254"/>
              <a:gd name="T82" fmla="*/ 114 w 175"/>
              <a:gd name="T83" fmla="*/ 153 h 254"/>
              <a:gd name="T84" fmla="*/ 135 w 175"/>
              <a:gd name="T85" fmla="*/ 135 h 254"/>
              <a:gd name="T86" fmla="*/ 140 w 175"/>
              <a:gd name="T87" fmla="*/ 103 h 254"/>
              <a:gd name="T88" fmla="*/ 146 w 175"/>
              <a:gd name="T89" fmla="*/ 78 h 254"/>
              <a:gd name="T90" fmla="*/ 173 w 175"/>
              <a:gd name="T91" fmla="*/ 38 h 254"/>
              <a:gd name="T92" fmla="*/ 78 w 175"/>
              <a:gd name="T93" fmla="*/ 139 h 254"/>
              <a:gd name="T94" fmla="*/ 97 w 175"/>
              <a:gd name="T95" fmla="*/ 153 h 254"/>
              <a:gd name="T96" fmla="*/ 91 w 175"/>
              <a:gd name="T97" fmla="*/ 167 h 254"/>
              <a:gd name="T98" fmla="*/ 83 w 175"/>
              <a:gd name="T99" fmla="*/ 167 h 254"/>
              <a:gd name="T100" fmla="*/ 63 w 175"/>
              <a:gd name="T101" fmla="*/ 158 h 254"/>
              <a:gd name="T102" fmla="*/ 60 w 175"/>
              <a:gd name="T103" fmla="*/ 129 h 254"/>
              <a:gd name="T104" fmla="*/ 42 w 175"/>
              <a:gd name="T105" fmla="*/ 113 h 254"/>
              <a:gd name="T106" fmla="*/ 32 w 175"/>
              <a:gd name="T107" fmla="*/ 101 h 254"/>
              <a:gd name="T108" fmla="*/ 51 w 175"/>
              <a:gd name="T109" fmla="*/ 95 h 254"/>
              <a:gd name="T110" fmla="*/ 75 w 175"/>
              <a:gd name="T111" fmla="*/ 106 h 254"/>
              <a:gd name="T112" fmla="*/ 77 w 175"/>
              <a:gd name="T113" fmla="*/ 12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5" h="254">
                <a:moveTo>
                  <a:pt x="172" y="31"/>
                </a:moveTo>
                <a:lnTo>
                  <a:pt x="172" y="31"/>
                </a:lnTo>
                <a:lnTo>
                  <a:pt x="169" y="31"/>
                </a:lnTo>
                <a:lnTo>
                  <a:pt x="169" y="31"/>
                </a:lnTo>
                <a:lnTo>
                  <a:pt x="167" y="31"/>
                </a:lnTo>
                <a:lnTo>
                  <a:pt x="166" y="32"/>
                </a:lnTo>
                <a:lnTo>
                  <a:pt x="166" y="32"/>
                </a:lnTo>
                <a:lnTo>
                  <a:pt x="143" y="63"/>
                </a:lnTo>
                <a:lnTo>
                  <a:pt x="143" y="63"/>
                </a:lnTo>
                <a:lnTo>
                  <a:pt x="137" y="73"/>
                </a:lnTo>
                <a:lnTo>
                  <a:pt x="132" y="83"/>
                </a:lnTo>
                <a:lnTo>
                  <a:pt x="129" y="92"/>
                </a:lnTo>
                <a:lnTo>
                  <a:pt x="129" y="99"/>
                </a:lnTo>
                <a:lnTo>
                  <a:pt x="129" y="99"/>
                </a:lnTo>
                <a:lnTo>
                  <a:pt x="129" y="103"/>
                </a:lnTo>
                <a:lnTo>
                  <a:pt x="129" y="103"/>
                </a:lnTo>
                <a:lnTo>
                  <a:pt x="129" y="103"/>
                </a:lnTo>
                <a:lnTo>
                  <a:pt x="130" y="112"/>
                </a:lnTo>
                <a:lnTo>
                  <a:pt x="129" y="119"/>
                </a:lnTo>
                <a:lnTo>
                  <a:pt x="126" y="129"/>
                </a:lnTo>
                <a:lnTo>
                  <a:pt x="123" y="135"/>
                </a:lnTo>
                <a:lnTo>
                  <a:pt x="118" y="139"/>
                </a:lnTo>
                <a:lnTo>
                  <a:pt x="118" y="139"/>
                </a:lnTo>
                <a:lnTo>
                  <a:pt x="112" y="142"/>
                </a:lnTo>
                <a:lnTo>
                  <a:pt x="106" y="144"/>
                </a:lnTo>
                <a:lnTo>
                  <a:pt x="106" y="144"/>
                </a:lnTo>
                <a:lnTo>
                  <a:pt x="101" y="144"/>
                </a:lnTo>
                <a:lnTo>
                  <a:pt x="101" y="144"/>
                </a:lnTo>
                <a:lnTo>
                  <a:pt x="94" y="141"/>
                </a:lnTo>
                <a:lnTo>
                  <a:pt x="91" y="138"/>
                </a:lnTo>
                <a:lnTo>
                  <a:pt x="88" y="136"/>
                </a:lnTo>
                <a:lnTo>
                  <a:pt x="88" y="136"/>
                </a:lnTo>
                <a:lnTo>
                  <a:pt x="88" y="130"/>
                </a:lnTo>
                <a:lnTo>
                  <a:pt x="88" y="122"/>
                </a:lnTo>
                <a:lnTo>
                  <a:pt x="88" y="122"/>
                </a:lnTo>
                <a:lnTo>
                  <a:pt x="88" y="122"/>
                </a:lnTo>
                <a:lnTo>
                  <a:pt x="88" y="113"/>
                </a:lnTo>
                <a:lnTo>
                  <a:pt x="88" y="113"/>
                </a:lnTo>
                <a:lnTo>
                  <a:pt x="88" y="109"/>
                </a:lnTo>
                <a:lnTo>
                  <a:pt x="86" y="103"/>
                </a:lnTo>
                <a:lnTo>
                  <a:pt x="83" y="98"/>
                </a:lnTo>
                <a:lnTo>
                  <a:pt x="80" y="95"/>
                </a:lnTo>
                <a:lnTo>
                  <a:pt x="72" y="89"/>
                </a:lnTo>
                <a:lnTo>
                  <a:pt x="63" y="86"/>
                </a:lnTo>
                <a:lnTo>
                  <a:pt x="63" y="86"/>
                </a:lnTo>
                <a:lnTo>
                  <a:pt x="54" y="84"/>
                </a:lnTo>
                <a:lnTo>
                  <a:pt x="39" y="81"/>
                </a:lnTo>
                <a:lnTo>
                  <a:pt x="39" y="81"/>
                </a:lnTo>
                <a:lnTo>
                  <a:pt x="35" y="80"/>
                </a:lnTo>
                <a:lnTo>
                  <a:pt x="34" y="78"/>
                </a:lnTo>
                <a:lnTo>
                  <a:pt x="31" y="72"/>
                </a:lnTo>
                <a:lnTo>
                  <a:pt x="31" y="72"/>
                </a:lnTo>
                <a:lnTo>
                  <a:pt x="31" y="64"/>
                </a:lnTo>
                <a:lnTo>
                  <a:pt x="32" y="60"/>
                </a:lnTo>
                <a:lnTo>
                  <a:pt x="35" y="55"/>
                </a:lnTo>
                <a:lnTo>
                  <a:pt x="35" y="55"/>
                </a:lnTo>
                <a:lnTo>
                  <a:pt x="43" y="52"/>
                </a:lnTo>
                <a:lnTo>
                  <a:pt x="52" y="50"/>
                </a:lnTo>
                <a:lnTo>
                  <a:pt x="52" y="50"/>
                </a:lnTo>
                <a:lnTo>
                  <a:pt x="65" y="52"/>
                </a:lnTo>
                <a:lnTo>
                  <a:pt x="66" y="52"/>
                </a:lnTo>
                <a:lnTo>
                  <a:pt x="66" y="52"/>
                </a:lnTo>
                <a:lnTo>
                  <a:pt x="74" y="53"/>
                </a:lnTo>
                <a:lnTo>
                  <a:pt x="74" y="53"/>
                </a:lnTo>
                <a:lnTo>
                  <a:pt x="80" y="53"/>
                </a:lnTo>
                <a:lnTo>
                  <a:pt x="80" y="53"/>
                </a:lnTo>
                <a:lnTo>
                  <a:pt x="94" y="52"/>
                </a:lnTo>
                <a:lnTo>
                  <a:pt x="103" y="47"/>
                </a:lnTo>
                <a:lnTo>
                  <a:pt x="111" y="43"/>
                </a:lnTo>
                <a:lnTo>
                  <a:pt x="117" y="38"/>
                </a:lnTo>
                <a:lnTo>
                  <a:pt x="117" y="38"/>
                </a:lnTo>
                <a:lnTo>
                  <a:pt x="135" y="20"/>
                </a:lnTo>
                <a:lnTo>
                  <a:pt x="144" y="9"/>
                </a:lnTo>
                <a:lnTo>
                  <a:pt x="144" y="9"/>
                </a:lnTo>
                <a:lnTo>
                  <a:pt x="146" y="4"/>
                </a:lnTo>
                <a:lnTo>
                  <a:pt x="146" y="4"/>
                </a:lnTo>
                <a:lnTo>
                  <a:pt x="144" y="1"/>
                </a:lnTo>
                <a:lnTo>
                  <a:pt x="144" y="1"/>
                </a:lnTo>
                <a:lnTo>
                  <a:pt x="140" y="0"/>
                </a:lnTo>
                <a:lnTo>
                  <a:pt x="137" y="1"/>
                </a:lnTo>
                <a:lnTo>
                  <a:pt x="137" y="1"/>
                </a:lnTo>
                <a:lnTo>
                  <a:pt x="126" y="14"/>
                </a:lnTo>
                <a:lnTo>
                  <a:pt x="109" y="31"/>
                </a:lnTo>
                <a:lnTo>
                  <a:pt x="109" y="31"/>
                </a:lnTo>
                <a:lnTo>
                  <a:pt x="104" y="35"/>
                </a:lnTo>
                <a:lnTo>
                  <a:pt x="98" y="38"/>
                </a:lnTo>
                <a:lnTo>
                  <a:pt x="91" y="41"/>
                </a:lnTo>
                <a:lnTo>
                  <a:pt x="80" y="43"/>
                </a:lnTo>
                <a:lnTo>
                  <a:pt x="80" y="43"/>
                </a:lnTo>
                <a:lnTo>
                  <a:pt x="75" y="43"/>
                </a:lnTo>
                <a:lnTo>
                  <a:pt x="75" y="43"/>
                </a:lnTo>
                <a:lnTo>
                  <a:pt x="66" y="41"/>
                </a:lnTo>
                <a:lnTo>
                  <a:pt x="66" y="41"/>
                </a:lnTo>
                <a:lnTo>
                  <a:pt x="52" y="40"/>
                </a:lnTo>
                <a:lnTo>
                  <a:pt x="52" y="40"/>
                </a:lnTo>
                <a:lnTo>
                  <a:pt x="45" y="40"/>
                </a:lnTo>
                <a:lnTo>
                  <a:pt x="40" y="41"/>
                </a:lnTo>
                <a:lnTo>
                  <a:pt x="34" y="44"/>
                </a:lnTo>
                <a:lnTo>
                  <a:pt x="29" y="47"/>
                </a:lnTo>
                <a:lnTo>
                  <a:pt x="29" y="47"/>
                </a:lnTo>
                <a:lnTo>
                  <a:pt x="25" y="53"/>
                </a:lnTo>
                <a:lnTo>
                  <a:pt x="22" y="60"/>
                </a:lnTo>
                <a:lnTo>
                  <a:pt x="20" y="66"/>
                </a:lnTo>
                <a:lnTo>
                  <a:pt x="22" y="73"/>
                </a:lnTo>
                <a:lnTo>
                  <a:pt x="22" y="73"/>
                </a:lnTo>
                <a:lnTo>
                  <a:pt x="23" y="80"/>
                </a:lnTo>
                <a:lnTo>
                  <a:pt x="23" y="80"/>
                </a:lnTo>
                <a:lnTo>
                  <a:pt x="23" y="86"/>
                </a:lnTo>
                <a:lnTo>
                  <a:pt x="23" y="96"/>
                </a:lnTo>
                <a:lnTo>
                  <a:pt x="19" y="107"/>
                </a:lnTo>
                <a:lnTo>
                  <a:pt x="16" y="113"/>
                </a:lnTo>
                <a:lnTo>
                  <a:pt x="12" y="118"/>
                </a:lnTo>
                <a:lnTo>
                  <a:pt x="12" y="118"/>
                </a:lnTo>
                <a:lnTo>
                  <a:pt x="6" y="121"/>
                </a:lnTo>
                <a:lnTo>
                  <a:pt x="3" y="125"/>
                </a:lnTo>
                <a:lnTo>
                  <a:pt x="2" y="132"/>
                </a:lnTo>
                <a:lnTo>
                  <a:pt x="0" y="136"/>
                </a:lnTo>
                <a:lnTo>
                  <a:pt x="0" y="136"/>
                </a:lnTo>
                <a:lnTo>
                  <a:pt x="0" y="145"/>
                </a:lnTo>
                <a:lnTo>
                  <a:pt x="3" y="155"/>
                </a:lnTo>
                <a:lnTo>
                  <a:pt x="8" y="164"/>
                </a:lnTo>
                <a:lnTo>
                  <a:pt x="12" y="170"/>
                </a:lnTo>
                <a:lnTo>
                  <a:pt x="12" y="170"/>
                </a:lnTo>
                <a:lnTo>
                  <a:pt x="19" y="179"/>
                </a:lnTo>
                <a:lnTo>
                  <a:pt x="22" y="188"/>
                </a:lnTo>
                <a:lnTo>
                  <a:pt x="22" y="197"/>
                </a:lnTo>
                <a:lnTo>
                  <a:pt x="22" y="208"/>
                </a:lnTo>
                <a:lnTo>
                  <a:pt x="19" y="245"/>
                </a:lnTo>
                <a:lnTo>
                  <a:pt x="29" y="247"/>
                </a:lnTo>
                <a:lnTo>
                  <a:pt x="32" y="208"/>
                </a:lnTo>
                <a:lnTo>
                  <a:pt x="32" y="208"/>
                </a:lnTo>
                <a:lnTo>
                  <a:pt x="32" y="197"/>
                </a:lnTo>
                <a:lnTo>
                  <a:pt x="32" y="185"/>
                </a:lnTo>
                <a:lnTo>
                  <a:pt x="28" y="175"/>
                </a:lnTo>
                <a:lnTo>
                  <a:pt x="20" y="164"/>
                </a:lnTo>
                <a:lnTo>
                  <a:pt x="20" y="164"/>
                </a:lnTo>
                <a:lnTo>
                  <a:pt x="16" y="158"/>
                </a:lnTo>
                <a:lnTo>
                  <a:pt x="12" y="150"/>
                </a:lnTo>
                <a:lnTo>
                  <a:pt x="9" y="144"/>
                </a:lnTo>
                <a:lnTo>
                  <a:pt x="9" y="138"/>
                </a:lnTo>
                <a:lnTo>
                  <a:pt x="9" y="138"/>
                </a:lnTo>
                <a:lnTo>
                  <a:pt x="11" y="135"/>
                </a:lnTo>
                <a:lnTo>
                  <a:pt x="12" y="130"/>
                </a:lnTo>
                <a:lnTo>
                  <a:pt x="20" y="125"/>
                </a:lnTo>
                <a:lnTo>
                  <a:pt x="20" y="125"/>
                </a:lnTo>
                <a:lnTo>
                  <a:pt x="25" y="122"/>
                </a:lnTo>
                <a:lnTo>
                  <a:pt x="31" y="122"/>
                </a:lnTo>
                <a:lnTo>
                  <a:pt x="31" y="122"/>
                </a:lnTo>
                <a:lnTo>
                  <a:pt x="39" y="122"/>
                </a:lnTo>
                <a:lnTo>
                  <a:pt x="45" y="125"/>
                </a:lnTo>
                <a:lnTo>
                  <a:pt x="45" y="125"/>
                </a:lnTo>
                <a:lnTo>
                  <a:pt x="49" y="129"/>
                </a:lnTo>
                <a:lnTo>
                  <a:pt x="51" y="135"/>
                </a:lnTo>
                <a:lnTo>
                  <a:pt x="51" y="135"/>
                </a:lnTo>
                <a:lnTo>
                  <a:pt x="51" y="147"/>
                </a:lnTo>
                <a:lnTo>
                  <a:pt x="52" y="156"/>
                </a:lnTo>
                <a:lnTo>
                  <a:pt x="55" y="164"/>
                </a:lnTo>
                <a:lnTo>
                  <a:pt x="62" y="170"/>
                </a:lnTo>
                <a:lnTo>
                  <a:pt x="62" y="170"/>
                </a:lnTo>
                <a:lnTo>
                  <a:pt x="66" y="173"/>
                </a:lnTo>
                <a:lnTo>
                  <a:pt x="72" y="176"/>
                </a:lnTo>
                <a:lnTo>
                  <a:pt x="81" y="178"/>
                </a:lnTo>
                <a:lnTo>
                  <a:pt x="81" y="178"/>
                </a:lnTo>
                <a:lnTo>
                  <a:pt x="88" y="178"/>
                </a:lnTo>
                <a:lnTo>
                  <a:pt x="88" y="178"/>
                </a:lnTo>
                <a:lnTo>
                  <a:pt x="91" y="182"/>
                </a:lnTo>
                <a:lnTo>
                  <a:pt x="91" y="182"/>
                </a:lnTo>
                <a:lnTo>
                  <a:pt x="91" y="182"/>
                </a:lnTo>
                <a:lnTo>
                  <a:pt x="91" y="184"/>
                </a:lnTo>
                <a:lnTo>
                  <a:pt x="91" y="184"/>
                </a:lnTo>
                <a:lnTo>
                  <a:pt x="91" y="187"/>
                </a:lnTo>
                <a:lnTo>
                  <a:pt x="89" y="188"/>
                </a:lnTo>
                <a:lnTo>
                  <a:pt x="89" y="188"/>
                </a:lnTo>
                <a:lnTo>
                  <a:pt x="77" y="197"/>
                </a:lnTo>
                <a:lnTo>
                  <a:pt x="71" y="205"/>
                </a:lnTo>
                <a:lnTo>
                  <a:pt x="71" y="205"/>
                </a:lnTo>
                <a:lnTo>
                  <a:pt x="68" y="211"/>
                </a:lnTo>
                <a:lnTo>
                  <a:pt x="65" y="217"/>
                </a:lnTo>
                <a:lnTo>
                  <a:pt x="63" y="231"/>
                </a:lnTo>
                <a:lnTo>
                  <a:pt x="62" y="250"/>
                </a:lnTo>
                <a:lnTo>
                  <a:pt x="62" y="250"/>
                </a:lnTo>
                <a:lnTo>
                  <a:pt x="63" y="253"/>
                </a:lnTo>
                <a:lnTo>
                  <a:pt x="68" y="254"/>
                </a:lnTo>
                <a:lnTo>
                  <a:pt x="68" y="254"/>
                </a:lnTo>
                <a:lnTo>
                  <a:pt x="71" y="253"/>
                </a:lnTo>
                <a:lnTo>
                  <a:pt x="71" y="253"/>
                </a:lnTo>
                <a:lnTo>
                  <a:pt x="72" y="250"/>
                </a:lnTo>
                <a:lnTo>
                  <a:pt x="72" y="250"/>
                </a:lnTo>
                <a:lnTo>
                  <a:pt x="74" y="230"/>
                </a:lnTo>
                <a:lnTo>
                  <a:pt x="75" y="219"/>
                </a:lnTo>
                <a:lnTo>
                  <a:pt x="78" y="213"/>
                </a:lnTo>
                <a:lnTo>
                  <a:pt x="78" y="213"/>
                </a:lnTo>
                <a:lnTo>
                  <a:pt x="85" y="205"/>
                </a:lnTo>
                <a:lnTo>
                  <a:pt x="94" y="197"/>
                </a:lnTo>
                <a:lnTo>
                  <a:pt x="94" y="197"/>
                </a:lnTo>
                <a:lnTo>
                  <a:pt x="97" y="194"/>
                </a:lnTo>
                <a:lnTo>
                  <a:pt x="100" y="191"/>
                </a:lnTo>
                <a:lnTo>
                  <a:pt x="101" y="187"/>
                </a:lnTo>
                <a:lnTo>
                  <a:pt x="101" y="182"/>
                </a:lnTo>
                <a:lnTo>
                  <a:pt x="101" y="182"/>
                </a:lnTo>
                <a:lnTo>
                  <a:pt x="100" y="176"/>
                </a:lnTo>
                <a:lnTo>
                  <a:pt x="100" y="176"/>
                </a:lnTo>
                <a:lnTo>
                  <a:pt x="100" y="168"/>
                </a:lnTo>
                <a:lnTo>
                  <a:pt x="100" y="168"/>
                </a:lnTo>
                <a:lnTo>
                  <a:pt x="101" y="164"/>
                </a:lnTo>
                <a:lnTo>
                  <a:pt x="104" y="161"/>
                </a:lnTo>
                <a:lnTo>
                  <a:pt x="112" y="153"/>
                </a:lnTo>
                <a:lnTo>
                  <a:pt x="114" y="153"/>
                </a:lnTo>
                <a:lnTo>
                  <a:pt x="114" y="153"/>
                </a:lnTo>
                <a:lnTo>
                  <a:pt x="114" y="153"/>
                </a:lnTo>
                <a:lnTo>
                  <a:pt x="120" y="152"/>
                </a:lnTo>
                <a:lnTo>
                  <a:pt x="126" y="147"/>
                </a:lnTo>
                <a:lnTo>
                  <a:pt x="126" y="147"/>
                </a:lnTo>
                <a:lnTo>
                  <a:pt x="132" y="141"/>
                </a:lnTo>
                <a:lnTo>
                  <a:pt x="135" y="135"/>
                </a:lnTo>
                <a:lnTo>
                  <a:pt x="138" y="129"/>
                </a:lnTo>
                <a:lnTo>
                  <a:pt x="140" y="122"/>
                </a:lnTo>
                <a:lnTo>
                  <a:pt x="141" y="112"/>
                </a:lnTo>
                <a:lnTo>
                  <a:pt x="140" y="103"/>
                </a:lnTo>
                <a:lnTo>
                  <a:pt x="140" y="103"/>
                </a:lnTo>
                <a:lnTo>
                  <a:pt x="140" y="98"/>
                </a:lnTo>
                <a:lnTo>
                  <a:pt x="140" y="98"/>
                </a:lnTo>
                <a:lnTo>
                  <a:pt x="140" y="92"/>
                </a:lnTo>
                <a:lnTo>
                  <a:pt x="141" y="86"/>
                </a:lnTo>
                <a:lnTo>
                  <a:pt x="146" y="78"/>
                </a:lnTo>
                <a:lnTo>
                  <a:pt x="150" y="69"/>
                </a:lnTo>
                <a:lnTo>
                  <a:pt x="150" y="69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5" y="35"/>
                </a:lnTo>
                <a:lnTo>
                  <a:pt x="172" y="31"/>
                </a:lnTo>
                <a:lnTo>
                  <a:pt x="172" y="31"/>
                </a:lnTo>
                <a:close/>
                <a:moveTo>
                  <a:pt x="78" y="139"/>
                </a:moveTo>
                <a:lnTo>
                  <a:pt x="78" y="139"/>
                </a:lnTo>
                <a:lnTo>
                  <a:pt x="81" y="144"/>
                </a:lnTo>
                <a:lnTo>
                  <a:pt x="85" y="147"/>
                </a:lnTo>
                <a:lnTo>
                  <a:pt x="89" y="150"/>
                </a:lnTo>
                <a:lnTo>
                  <a:pt x="95" y="153"/>
                </a:lnTo>
                <a:lnTo>
                  <a:pt x="97" y="153"/>
                </a:lnTo>
                <a:lnTo>
                  <a:pt x="95" y="155"/>
                </a:lnTo>
                <a:lnTo>
                  <a:pt x="95" y="155"/>
                </a:lnTo>
                <a:lnTo>
                  <a:pt x="95" y="155"/>
                </a:lnTo>
                <a:lnTo>
                  <a:pt x="92" y="161"/>
                </a:lnTo>
                <a:lnTo>
                  <a:pt x="91" y="167"/>
                </a:lnTo>
                <a:lnTo>
                  <a:pt x="91" y="167"/>
                </a:lnTo>
                <a:lnTo>
                  <a:pt x="89" y="167"/>
                </a:lnTo>
                <a:lnTo>
                  <a:pt x="89" y="167"/>
                </a:lnTo>
                <a:lnTo>
                  <a:pt x="83" y="167"/>
                </a:lnTo>
                <a:lnTo>
                  <a:pt x="83" y="167"/>
                </a:lnTo>
                <a:lnTo>
                  <a:pt x="75" y="165"/>
                </a:lnTo>
                <a:lnTo>
                  <a:pt x="71" y="164"/>
                </a:lnTo>
                <a:lnTo>
                  <a:pt x="68" y="162"/>
                </a:lnTo>
                <a:lnTo>
                  <a:pt x="68" y="162"/>
                </a:lnTo>
                <a:lnTo>
                  <a:pt x="63" y="158"/>
                </a:lnTo>
                <a:lnTo>
                  <a:pt x="62" y="153"/>
                </a:lnTo>
                <a:lnTo>
                  <a:pt x="60" y="145"/>
                </a:lnTo>
                <a:lnTo>
                  <a:pt x="60" y="135"/>
                </a:lnTo>
                <a:lnTo>
                  <a:pt x="60" y="135"/>
                </a:lnTo>
                <a:lnTo>
                  <a:pt x="60" y="129"/>
                </a:lnTo>
                <a:lnTo>
                  <a:pt x="58" y="124"/>
                </a:lnTo>
                <a:lnTo>
                  <a:pt x="54" y="119"/>
                </a:lnTo>
                <a:lnTo>
                  <a:pt x="49" y="116"/>
                </a:lnTo>
                <a:lnTo>
                  <a:pt x="49" y="116"/>
                </a:lnTo>
                <a:lnTo>
                  <a:pt x="42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0"/>
                </a:lnTo>
                <a:lnTo>
                  <a:pt x="29" y="110"/>
                </a:lnTo>
                <a:lnTo>
                  <a:pt x="32" y="101"/>
                </a:lnTo>
                <a:lnTo>
                  <a:pt x="34" y="92"/>
                </a:lnTo>
                <a:lnTo>
                  <a:pt x="34" y="90"/>
                </a:lnTo>
                <a:lnTo>
                  <a:pt x="35" y="92"/>
                </a:lnTo>
                <a:lnTo>
                  <a:pt x="35" y="92"/>
                </a:lnTo>
                <a:lnTo>
                  <a:pt x="51" y="95"/>
                </a:lnTo>
                <a:lnTo>
                  <a:pt x="62" y="96"/>
                </a:lnTo>
                <a:lnTo>
                  <a:pt x="62" y="96"/>
                </a:lnTo>
                <a:lnTo>
                  <a:pt x="65" y="98"/>
                </a:lnTo>
                <a:lnTo>
                  <a:pt x="71" y="101"/>
                </a:lnTo>
                <a:lnTo>
                  <a:pt x="75" y="106"/>
                </a:lnTo>
                <a:lnTo>
                  <a:pt x="77" y="109"/>
                </a:lnTo>
                <a:lnTo>
                  <a:pt x="78" y="113"/>
                </a:lnTo>
                <a:lnTo>
                  <a:pt x="78" y="113"/>
                </a:lnTo>
                <a:lnTo>
                  <a:pt x="77" y="122"/>
                </a:lnTo>
                <a:lnTo>
                  <a:pt x="77" y="122"/>
                </a:lnTo>
                <a:lnTo>
                  <a:pt x="77" y="132"/>
                </a:lnTo>
                <a:lnTo>
                  <a:pt x="78" y="139"/>
                </a:lnTo>
                <a:lnTo>
                  <a:pt x="78" y="139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1" name="Group 190"/>
          <p:cNvGrpSpPr/>
          <p:nvPr userDrawn="1"/>
        </p:nvGrpSpPr>
        <p:grpSpPr>
          <a:xfrm>
            <a:off x="6062813" y="3101747"/>
            <a:ext cx="336584" cy="298719"/>
            <a:chOff x="6645276" y="3109913"/>
            <a:chExt cx="381000" cy="338138"/>
          </a:xfrm>
        </p:grpSpPr>
        <p:sp>
          <p:nvSpPr>
            <p:cNvPr id="192" name="Freeform 490"/>
            <p:cNvSpPr>
              <a:spLocks noEditPoints="1"/>
            </p:cNvSpPr>
            <p:nvPr/>
          </p:nvSpPr>
          <p:spPr bwMode="auto">
            <a:xfrm>
              <a:off x="6645276" y="3109913"/>
              <a:ext cx="381000" cy="338138"/>
            </a:xfrm>
            <a:custGeom>
              <a:avLst/>
              <a:gdLst>
                <a:gd name="T0" fmla="*/ 200 w 240"/>
                <a:gd name="T1" fmla="*/ 10 h 213"/>
                <a:gd name="T2" fmla="*/ 167 w 240"/>
                <a:gd name="T3" fmla="*/ 14 h 213"/>
                <a:gd name="T4" fmla="*/ 142 w 240"/>
                <a:gd name="T5" fmla="*/ 34 h 213"/>
                <a:gd name="T6" fmla="*/ 134 w 240"/>
                <a:gd name="T7" fmla="*/ 31 h 213"/>
                <a:gd name="T8" fmla="*/ 125 w 240"/>
                <a:gd name="T9" fmla="*/ 16 h 213"/>
                <a:gd name="T10" fmla="*/ 105 w 240"/>
                <a:gd name="T11" fmla="*/ 0 h 213"/>
                <a:gd name="T12" fmla="*/ 84 w 240"/>
                <a:gd name="T13" fmla="*/ 16 h 213"/>
                <a:gd name="T14" fmla="*/ 87 w 240"/>
                <a:gd name="T15" fmla="*/ 28 h 213"/>
                <a:gd name="T16" fmla="*/ 113 w 240"/>
                <a:gd name="T17" fmla="*/ 62 h 213"/>
                <a:gd name="T18" fmla="*/ 127 w 240"/>
                <a:gd name="T19" fmla="*/ 74 h 213"/>
                <a:gd name="T20" fmla="*/ 130 w 240"/>
                <a:gd name="T21" fmla="*/ 104 h 213"/>
                <a:gd name="T22" fmla="*/ 104 w 240"/>
                <a:gd name="T23" fmla="*/ 129 h 213"/>
                <a:gd name="T24" fmla="*/ 50 w 240"/>
                <a:gd name="T25" fmla="*/ 132 h 213"/>
                <a:gd name="T26" fmla="*/ 15 w 240"/>
                <a:gd name="T27" fmla="*/ 144 h 213"/>
                <a:gd name="T28" fmla="*/ 0 w 240"/>
                <a:gd name="T29" fmla="*/ 189 h 213"/>
                <a:gd name="T30" fmla="*/ 13 w 240"/>
                <a:gd name="T31" fmla="*/ 209 h 213"/>
                <a:gd name="T32" fmla="*/ 41 w 240"/>
                <a:gd name="T33" fmla="*/ 201 h 213"/>
                <a:gd name="T34" fmla="*/ 46 w 240"/>
                <a:gd name="T35" fmla="*/ 184 h 213"/>
                <a:gd name="T36" fmla="*/ 53 w 240"/>
                <a:gd name="T37" fmla="*/ 175 h 213"/>
                <a:gd name="T38" fmla="*/ 82 w 240"/>
                <a:gd name="T39" fmla="*/ 199 h 213"/>
                <a:gd name="T40" fmla="*/ 133 w 240"/>
                <a:gd name="T41" fmla="*/ 213 h 213"/>
                <a:gd name="T42" fmla="*/ 206 w 240"/>
                <a:gd name="T43" fmla="*/ 181 h 213"/>
                <a:gd name="T44" fmla="*/ 234 w 240"/>
                <a:gd name="T45" fmla="*/ 132 h 213"/>
                <a:gd name="T46" fmla="*/ 240 w 240"/>
                <a:gd name="T47" fmla="*/ 77 h 213"/>
                <a:gd name="T48" fmla="*/ 222 w 240"/>
                <a:gd name="T49" fmla="*/ 23 h 213"/>
                <a:gd name="T50" fmla="*/ 124 w 240"/>
                <a:gd name="T51" fmla="*/ 16 h 213"/>
                <a:gd name="T52" fmla="*/ 119 w 240"/>
                <a:gd name="T53" fmla="*/ 52 h 213"/>
                <a:gd name="T54" fmla="*/ 104 w 240"/>
                <a:gd name="T55" fmla="*/ 32 h 213"/>
                <a:gd name="T56" fmla="*/ 121 w 240"/>
                <a:gd name="T57" fmla="*/ 32 h 213"/>
                <a:gd name="T58" fmla="*/ 142 w 240"/>
                <a:gd name="T59" fmla="*/ 45 h 213"/>
                <a:gd name="T60" fmla="*/ 153 w 240"/>
                <a:gd name="T61" fmla="*/ 39 h 213"/>
                <a:gd name="T62" fmla="*/ 191 w 240"/>
                <a:gd name="T63" fmla="*/ 20 h 213"/>
                <a:gd name="T64" fmla="*/ 213 w 240"/>
                <a:gd name="T65" fmla="*/ 31 h 213"/>
                <a:gd name="T66" fmla="*/ 228 w 240"/>
                <a:gd name="T67" fmla="*/ 68 h 213"/>
                <a:gd name="T68" fmla="*/ 223 w 240"/>
                <a:gd name="T69" fmla="*/ 129 h 213"/>
                <a:gd name="T70" fmla="*/ 177 w 240"/>
                <a:gd name="T71" fmla="*/ 189 h 213"/>
                <a:gd name="T72" fmla="*/ 121 w 240"/>
                <a:gd name="T73" fmla="*/ 201 h 213"/>
                <a:gd name="T74" fmla="*/ 73 w 240"/>
                <a:gd name="T75" fmla="*/ 180 h 213"/>
                <a:gd name="T76" fmla="*/ 52 w 240"/>
                <a:gd name="T77" fmla="*/ 163 h 213"/>
                <a:gd name="T78" fmla="*/ 33 w 240"/>
                <a:gd name="T79" fmla="*/ 183 h 213"/>
                <a:gd name="T80" fmla="*/ 12 w 240"/>
                <a:gd name="T81" fmla="*/ 181 h 213"/>
                <a:gd name="T82" fmla="*/ 23 w 240"/>
                <a:gd name="T83" fmla="*/ 152 h 213"/>
                <a:gd name="T84" fmla="*/ 49 w 240"/>
                <a:gd name="T85" fmla="*/ 144 h 213"/>
                <a:gd name="T86" fmla="*/ 99 w 240"/>
                <a:gd name="T87" fmla="*/ 143 h 213"/>
                <a:gd name="T88" fmla="*/ 136 w 240"/>
                <a:gd name="T89" fmla="*/ 117 h 213"/>
                <a:gd name="T90" fmla="*/ 142 w 240"/>
                <a:gd name="T91" fmla="*/ 80 h 213"/>
                <a:gd name="T92" fmla="*/ 124 w 240"/>
                <a:gd name="T93" fmla="*/ 55 h 213"/>
                <a:gd name="T94" fmla="*/ 21 w 240"/>
                <a:gd name="T95" fmla="*/ 199 h 213"/>
                <a:gd name="T96" fmla="*/ 10 w 240"/>
                <a:gd name="T97" fmla="*/ 195 h 213"/>
                <a:gd name="T98" fmla="*/ 26 w 240"/>
                <a:gd name="T99" fmla="*/ 190 h 213"/>
                <a:gd name="T100" fmla="*/ 105 w 240"/>
                <a:gd name="T101" fmla="*/ 20 h 213"/>
                <a:gd name="T102" fmla="*/ 95 w 240"/>
                <a:gd name="T103" fmla="*/ 16 h 213"/>
                <a:gd name="T104" fmla="*/ 105 w 240"/>
                <a:gd name="T105" fmla="*/ 11 h 213"/>
                <a:gd name="T106" fmla="*/ 115 w 240"/>
                <a:gd name="T107" fmla="*/ 16 h 213"/>
                <a:gd name="T108" fmla="*/ 105 w 240"/>
                <a:gd name="T109" fmla="*/ 2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" h="213">
                  <a:moveTo>
                    <a:pt x="222" y="23"/>
                  </a:moveTo>
                  <a:lnTo>
                    <a:pt x="222" y="23"/>
                  </a:lnTo>
                  <a:lnTo>
                    <a:pt x="216" y="17"/>
                  </a:lnTo>
                  <a:lnTo>
                    <a:pt x="208" y="13"/>
                  </a:lnTo>
                  <a:lnTo>
                    <a:pt x="200" y="10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82" y="10"/>
                  </a:lnTo>
                  <a:lnTo>
                    <a:pt x="174" y="11"/>
                  </a:lnTo>
                  <a:lnTo>
                    <a:pt x="167" y="14"/>
                  </a:lnTo>
                  <a:lnTo>
                    <a:pt x="160" y="17"/>
                  </a:lnTo>
                  <a:lnTo>
                    <a:pt x="151" y="2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38" y="32"/>
                  </a:lnTo>
                  <a:lnTo>
                    <a:pt x="134" y="31"/>
                  </a:lnTo>
                  <a:lnTo>
                    <a:pt x="130" y="25"/>
                  </a:lnTo>
                  <a:lnTo>
                    <a:pt x="127" y="20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4" y="10"/>
                  </a:lnTo>
                  <a:lnTo>
                    <a:pt x="119" y="5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90" y="5"/>
                  </a:lnTo>
                  <a:lnTo>
                    <a:pt x="85" y="10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7" y="28"/>
                  </a:lnTo>
                  <a:lnTo>
                    <a:pt x="88" y="36"/>
                  </a:lnTo>
                  <a:lnTo>
                    <a:pt x="93" y="42"/>
                  </a:lnTo>
                  <a:lnTo>
                    <a:pt x="96" y="48"/>
                  </a:lnTo>
                  <a:lnTo>
                    <a:pt x="105" y="57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24" y="71"/>
                  </a:lnTo>
                  <a:lnTo>
                    <a:pt x="127" y="74"/>
                  </a:lnTo>
                  <a:lnTo>
                    <a:pt x="130" y="78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7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5" y="112"/>
                  </a:lnTo>
                  <a:lnTo>
                    <a:pt x="121" y="120"/>
                  </a:lnTo>
                  <a:lnTo>
                    <a:pt x="113" y="126"/>
                  </a:lnTo>
                  <a:lnTo>
                    <a:pt x="104" y="129"/>
                  </a:lnTo>
                  <a:lnTo>
                    <a:pt x="93" y="132"/>
                  </a:lnTo>
                  <a:lnTo>
                    <a:pt x="81" y="134"/>
                  </a:lnTo>
                  <a:lnTo>
                    <a:pt x="67" y="134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39" y="132"/>
                  </a:lnTo>
                  <a:lnTo>
                    <a:pt x="30" y="134"/>
                  </a:lnTo>
                  <a:lnTo>
                    <a:pt x="21" y="138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9" y="152"/>
                  </a:lnTo>
                  <a:lnTo>
                    <a:pt x="6" y="160"/>
                  </a:lnTo>
                  <a:lnTo>
                    <a:pt x="3" y="167"/>
                  </a:lnTo>
                  <a:lnTo>
                    <a:pt x="1" y="175"/>
                  </a:lnTo>
                  <a:lnTo>
                    <a:pt x="0" y="189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201"/>
                  </a:lnTo>
                  <a:lnTo>
                    <a:pt x="6" y="206"/>
                  </a:lnTo>
                  <a:lnTo>
                    <a:pt x="13" y="209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9" y="209"/>
                  </a:lnTo>
                  <a:lnTo>
                    <a:pt x="36" y="206"/>
                  </a:lnTo>
                  <a:lnTo>
                    <a:pt x="41" y="201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6" y="184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3" y="175"/>
                  </a:lnTo>
                  <a:lnTo>
                    <a:pt x="53" y="175"/>
                  </a:lnTo>
                  <a:lnTo>
                    <a:pt x="58" y="181"/>
                  </a:lnTo>
                  <a:lnTo>
                    <a:pt x="64" y="187"/>
                  </a:lnTo>
                  <a:lnTo>
                    <a:pt x="72" y="193"/>
                  </a:lnTo>
                  <a:lnTo>
                    <a:pt x="82" y="199"/>
                  </a:lnTo>
                  <a:lnTo>
                    <a:pt x="93" y="206"/>
                  </a:lnTo>
                  <a:lnTo>
                    <a:pt x="105" y="209"/>
                  </a:lnTo>
                  <a:lnTo>
                    <a:pt x="118" y="212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0" y="212"/>
                  </a:lnTo>
                  <a:lnTo>
                    <a:pt x="167" y="207"/>
                  </a:lnTo>
                  <a:lnTo>
                    <a:pt x="183" y="199"/>
                  </a:lnTo>
                  <a:lnTo>
                    <a:pt x="199" y="187"/>
                  </a:lnTo>
                  <a:lnTo>
                    <a:pt x="206" y="181"/>
                  </a:lnTo>
                  <a:lnTo>
                    <a:pt x="213" y="173"/>
                  </a:lnTo>
                  <a:lnTo>
                    <a:pt x="219" y="164"/>
                  </a:lnTo>
                  <a:lnTo>
                    <a:pt x="225" y="155"/>
                  </a:lnTo>
                  <a:lnTo>
                    <a:pt x="229" y="144"/>
                  </a:lnTo>
                  <a:lnTo>
                    <a:pt x="234" y="132"/>
                  </a:lnTo>
                  <a:lnTo>
                    <a:pt x="237" y="120"/>
                  </a:lnTo>
                  <a:lnTo>
                    <a:pt x="240" y="108"/>
                  </a:lnTo>
                  <a:lnTo>
                    <a:pt x="240" y="108"/>
                  </a:lnTo>
                  <a:lnTo>
                    <a:pt x="240" y="88"/>
                  </a:lnTo>
                  <a:lnTo>
                    <a:pt x="240" y="77"/>
                  </a:lnTo>
                  <a:lnTo>
                    <a:pt x="239" y="65"/>
                  </a:lnTo>
                  <a:lnTo>
                    <a:pt x="236" y="54"/>
                  </a:lnTo>
                  <a:lnTo>
                    <a:pt x="233" y="43"/>
                  </a:lnTo>
                  <a:lnTo>
                    <a:pt x="228" y="32"/>
                  </a:lnTo>
                  <a:lnTo>
                    <a:pt x="222" y="23"/>
                  </a:lnTo>
                  <a:lnTo>
                    <a:pt x="222" y="23"/>
                  </a:lnTo>
                  <a:close/>
                  <a:moveTo>
                    <a:pt x="124" y="16"/>
                  </a:move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close/>
                  <a:moveTo>
                    <a:pt x="124" y="55"/>
                  </a:moveTo>
                  <a:lnTo>
                    <a:pt x="124" y="55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08" y="45"/>
                  </a:lnTo>
                  <a:lnTo>
                    <a:pt x="104" y="39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104" y="32"/>
                  </a:lnTo>
                  <a:lnTo>
                    <a:pt x="110" y="31"/>
                  </a:lnTo>
                  <a:lnTo>
                    <a:pt x="115" y="31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1" y="32"/>
                  </a:lnTo>
                  <a:lnTo>
                    <a:pt x="125" y="37"/>
                  </a:lnTo>
                  <a:lnTo>
                    <a:pt x="131" y="42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8" y="43"/>
                  </a:lnTo>
                  <a:lnTo>
                    <a:pt x="153" y="39"/>
                  </a:lnTo>
                  <a:lnTo>
                    <a:pt x="153" y="39"/>
                  </a:lnTo>
                  <a:lnTo>
                    <a:pt x="159" y="32"/>
                  </a:lnTo>
                  <a:lnTo>
                    <a:pt x="167" y="26"/>
                  </a:lnTo>
                  <a:lnTo>
                    <a:pt x="177" y="22"/>
                  </a:lnTo>
                  <a:lnTo>
                    <a:pt x="183" y="20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7" y="22"/>
                  </a:lnTo>
                  <a:lnTo>
                    <a:pt x="203" y="23"/>
                  </a:lnTo>
                  <a:lnTo>
                    <a:pt x="208" y="26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9" y="39"/>
                  </a:lnTo>
                  <a:lnTo>
                    <a:pt x="223" y="48"/>
                  </a:lnTo>
                  <a:lnTo>
                    <a:pt x="226" y="57"/>
                  </a:lnTo>
                  <a:lnTo>
                    <a:pt x="228" y="68"/>
                  </a:lnTo>
                  <a:lnTo>
                    <a:pt x="229" y="88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6" y="117"/>
                  </a:lnTo>
                  <a:lnTo>
                    <a:pt x="223" y="129"/>
                  </a:lnTo>
                  <a:lnTo>
                    <a:pt x="219" y="138"/>
                  </a:lnTo>
                  <a:lnTo>
                    <a:pt x="214" y="149"/>
                  </a:lnTo>
                  <a:lnTo>
                    <a:pt x="205" y="166"/>
                  </a:lnTo>
                  <a:lnTo>
                    <a:pt x="191" y="178"/>
                  </a:lnTo>
                  <a:lnTo>
                    <a:pt x="177" y="189"/>
                  </a:lnTo>
                  <a:lnTo>
                    <a:pt x="164" y="196"/>
                  </a:lnTo>
                  <a:lnTo>
                    <a:pt x="148" y="201"/>
                  </a:lnTo>
                  <a:lnTo>
                    <a:pt x="133" y="203"/>
                  </a:lnTo>
                  <a:lnTo>
                    <a:pt x="133" y="203"/>
                  </a:lnTo>
                  <a:lnTo>
                    <a:pt x="121" y="201"/>
                  </a:lnTo>
                  <a:lnTo>
                    <a:pt x="108" y="199"/>
                  </a:lnTo>
                  <a:lnTo>
                    <a:pt x="98" y="195"/>
                  </a:lnTo>
                  <a:lnTo>
                    <a:pt x="88" y="190"/>
                  </a:lnTo>
                  <a:lnTo>
                    <a:pt x="81" y="186"/>
                  </a:lnTo>
                  <a:lnTo>
                    <a:pt x="73" y="180"/>
                  </a:lnTo>
                  <a:lnTo>
                    <a:pt x="67" y="175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58" y="164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49" y="163"/>
                  </a:lnTo>
                  <a:lnTo>
                    <a:pt x="44" y="166"/>
                  </a:lnTo>
                  <a:lnTo>
                    <a:pt x="38" y="172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29" y="181"/>
                  </a:lnTo>
                  <a:lnTo>
                    <a:pt x="23" y="180"/>
                  </a:lnTo>
                  <a:lnTo>
                    <a:pt x="16" y="180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3"/>
                  </a:lnTo>
                  <a:lnTo>
                    <a:pt x="15" y="166"/>
                  </a:lnTo>
                  <a:lnTo>
                    <a:pt x="18" y="158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7" y="147"/>
                  </a:lnTo>
                  <a:lnTo>
                    <a:pt x="33" y="144"/>
                  </a:lnTo>
                  <a:lnTo>
                    <a:pt x="41" y="143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7" y="144"/>
                  </a:lnTo>
                  <a:lnTo>
                    <a:pt x="99" y="143"/>
                  </a:lnTo>
                  <a:lnTo>
                    <a:pt x="108" y="140"/>
                  </a:lnTo>
                  <a:lnTo>
                    <a:pt x="118" y="135"/>
                  </a:lnTo>
                  <a:lnTo>
                    <a:pt x="125" y="131"/>
                  </a:lnTo>
                  <a:lnTo>
                    <a:pt x="131" y="124"/>
                  </a:lnTo>
                  <a:lnTo>
                    <a:pt x="136" y="117"/>
                  </a:lnTo>
                  <a:lnTo>
                    <a:pt x="139" y="108"/>
                  </a:lnTo>
                  <a:lnTo>
                    <a:pt x="139" y="108"/>
                  </a:lnTo>
                  <a:lnTo>
                    <a:pt x="142" y="97"/>
                  </a:lnTo>
                  <a:lnTo>
                    <a:pt x="142" y="88"/>
                  </a:lnTo>
                  <a:lnTo>
                    <a:pt x="142" y="80"/>
                  </a:lnTo>
                  <a:lnTo>
                    <a:pt x="139" y="74"/>
                  </a:lnTo>
                  <a:lnTo>
                    <a:pt x="136" y="68"/>
                  </a:lnTo>
                  <a:lnTo>
                    <a:pt x="133" y="63"/>
                  </a:lnTo>
                  <a:lnTo>
                    <a:pt x="124" y="55"/>
                  </a:lnTo>
                  <a:lnTo>
                    <a:pt x="124" y="55"/>
                  </a:lnTo>
                  <a:close/>
                  <a:moveTo>
                    <a:pt x="30" y="195"/>
                  </a:moveTo>
                  <a:lnTo>
                    <a:pt x="30" y="195"/>
                  </a:lnTo>
                  <a:lnTo>
                    <a:pt x="29" y="198"/>
                  </a:lnTo>
                  <a:lnTo>
                    <a:pt x="26" y="198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16" y="198"/>
                  </a:lnTo>
                  <a:lnTo>
                    <a:pt x="13" y="198"/>
                  </a:lnTo>
                  <a:lnTo>
                    <a:pt x="10" y="195"/>
                  </a:lnTo>
                  <a:lnTo>
                    <a:pt x="10" y="195"/>
                  </a:lnTo>
                  <a:lnTo>
                    <a:pt x="13" y="192"/>
                  </a:lnTo>
                  <a:lnTo>
                    <a:pt x="16" y="190"/>
                  </a:lnTo>
                  <a:lnTo>
                    <a:pt x="21" y="190"/>
                  </a:lnTo>
                  <a:lnTo>
                    <a:pt x="21" y="190"/>
                  </a:lnTo>
                  <a:lnTo>
                    <a:pt x="26" y="190"/>
                  </a:lnTo>
                  <a:lnTo>
                    <a:pt x="29" y="192"/>
                  </a:lnTo>
                  <a:lnTo>
                    <a:pt x="30" y="195"/>
                  </a:lnTo>
                  <a:lnTo>
                    <a:pt x="30" y="195"/>
                  </a:lnTo>
                  <a:close/>
                  <a:moveTo>
                    <a:pt x="105" y="20"/>
                  </a:moveTo>
                  <a:lnTo>
                    <a:pt x="105" y="20"/>
                  </a:lnTo>
                  <a:lnTo>
                    <a:pt x="101" y="20"/>
                  </a:lnTo>
                  <a:lnTo>
                    <a:pt x="98" y="19"/>
                  </a:lnTo>
                  <a:lnTo>
                    <a:pt x="96" y="17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8" y="13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8" y="11"/>
                  </a:lnTo>
                  <a:lnTo>
                    <a:pt x="111" y="13"/>
                  </a:lnTo>
                  <a:lnTo>
                    <a:pt x="115" y="14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15" y="17"/>
                  </a:lnTo>
                  <a:lnTo>
                    <a:pt x="111" y="19"/>
                  </a:lnTo>
                  <a:lnTo>
                    <a:pt x="108" y="20"/>
                  </a:lnTo>
                  <a:lnTo>
                    <a:pt x="105" y="20"/>
                  </a:lnTo>
                  <a:lnTo>
                    <a:pt x="105" y="2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91"/>
            <p:cNvSpPr>
              <a:spLocks/>
            </p:cNvSpPr>
            <p:nvPr/>
          </p:nvSpPr>
          <p:spPr bwMode="auto">
            <a:xfrm>
              <a:off x="6869113" y="3290888"/>
              <a:ext cx="101600" cy="106363"/>
            </a:xfrm>
            <a:custGeom>
              <a:avLst/>
              <a:gdLst>
                <a:gd name="T0" fmla="*/ 4 w 64"/>
                <a:gd name="T1" fmla="*/ 67 h 67"/>
                <a:gd name="T2" fmla="*/ 4 w 64"/>
                <a:gd name="T3" fmla="*/ 67 h 67"/>
                <a:gd name="T4" fmla="*/ 6 w 64"/>
                <a:gd name="T5" fmla="*/ 67 h 67"/>
                <a:gd name="T6" fmla="*/ 6 w 64"/>
                <a:gd name="T7" fmla="*/ 67 h 67"/>
                <a:gd name="T8" fmla="*/ 13 w 64"/>
                <a:gd name="T9" fmla="*/ 64 h 67"/>
                <a:gd name="T10" fmla="*/ 21 w 64"/>
                <a:gd name="T11" fmla="*/ 61 h 67"/>
                <a:gd name="T12" fmla="*/ 33 w 64"/>
                <a:gd name="T13" fmla="*/ 53 h 67"/>
                <a:gd name="T14" fmla="*/ 44 w 64"/>
                <a:gd name="T15" fmla="*/ 44 h 67"/>
                <a:gd name="T16" fmla="*/ 52 w 64"/>
                <a:gd name="T17" fmla="*/ 33 h 67"/>
                <a:gd name="T18" fmla="*/ 58 w 64"/>
                <a:gd name="T19" fmla="*/ 24 h 67"/>
                <a:gd name="T20" fmla="*/ 61 w 64"/>
                <a:gd name="T21" fmla="*/ 15 h 67"/>
                <a:gd name="T22" fmla="*/ 64 w 64"/>
                <a:gd name="T23" fmla="*/ 6 h 67"/>
                <a:gd name="T24" fmla="*/ 64 w 64"/>
                <a:gd name="T25" fmla="*/ 6 h 67"/>
                <a:gd name="T26" fmla="*/ 64 w 64"/>
                <a:gd name="T27" fmla="*/ 3 h 67"/>
                <a:gd name="T28" fmla="*/ 64 w 64"/>
                <a:gd name="T29" fmla="*/ 3 h 67"/>
                <a:gd name="T30" fmla="*/ 61 w 64"/>
                <a:gd name="T31" fmla="*/ 0 h 67"/>
                <a:gd name="T32" fmla="*/ 61 w 64"/>
                <a:gd name="T33" fmla="*/ 0 h 67"/>
                <a:gd name="T34" fmla="*/ 56 w 64"/>
                <a:gd name="T35" fmla="*/ 0 h 67"/>
                <a:gd name="T36" fmla="*/ 56 w 64"/>
                <a:gd name="T37" fmla="*/ 0 h 67"/>
                <a:gd name="T38" fmla="*/ 53 w 64"/>
                <a:gd name="T39" fmla="*/ 3 h 67"/>
                <a:gd name="T40" fmla="*/ 53 w 64"/>
                <a:gd name="T41" fmla="*/ 3 h 67"/>
                <a:gd name="T42" fmla="*/ 52 w 64"/>
                <a:gd name="T43" fmla="*/ 10 h 67"/>
                <a:gd name="T44" fmla="*/ 49 w 64"/>
                <a:gd name="T45" fmla="*/ 18 h 67"/>
                <a:gd name="T46" fmla="*/ 42 w 64"/>
                <a:gd name="T47" fmla="*/ 27 h 67"/>
                <a:gd name="T48" fmla="*/ 36 w 64"/>
                <a:gd name="T49" fmla="*/ 36 h 67"/>
                <a:gd name="T50" fmla="*/ 27 w 64"/>
                <a:gd name="T51" fmla="*/ 44 h 67"/>
                <a:gd name="T52" fmla="*/ 16 w 64"/>
                <a:gd name="T53" fmla="*/ 52 h 67"/>
                <a:gd name="T54" fmla="*/ 10 w 64"/>
                <a:gd name="T55" fmla="*/ 53 h 67"/>
                <a:gd name="T56" fmla="*/ 4 w 64"/>
                <a:gd name="T57" fmla="*/ 55 h 67"/>
                <a:gd name="T58" fmla="*/ 4 w 64"/>
                <a:gd name="T59" fmla="*/ 55 h 67"/>
                <a:gd name="T60" fmla="*/ 0 w 64"/>
                <a:gd name="T61" fmla="*/ 58 h 67"/>
                <a:gd name="T62" fmla="*/ 0 w 64"/>
                <a:gd name="T63" fmla="*/ 58 h 67"/>
                <a:gd name="T64" fmla="*/ 0 w 64"/>
                <a:gd name="T65" fmla="*/ 62 h 67"/>
                <a:gd name="T66" fmla="*/ 0 w 64"/>
                <a:gd name="T67" fmla="*/ 62 h 67"/>
                <a:gd name="T68" fmla="*/ 1 w 64"/>
                <a:gd name="T69" fmla="*/ 66 h 67"/>
                <a:gd name="T70" fmla="*/ 4 w 64"/>
                <a:gd name="T71" fmla="*/ 67 h 67"/>
                <a:gd name="T72" fmla="*/ 4 w 64"/>
                <a:gd name="T7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7">
                  <a:moveTo>
                    <a:pt x="4" y="67"/>
                  </a:moveTo>
                  <a:lnTo>
                    <a:pt x="4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13" y="64"/>
                  </a:lnTo>
                  <a:lnTo>
                    <a:pt x="21" y="61"/>
                  </a:lnTo>
                  <a:lnTo>
                    <a:pt x="33" y="53"/>
                  </a:lnTo>
                  <a:lnTo>
                    <a:pt x="44" y="44"/>
                  </a:lnTo>
                  <a:lnTo>
                    <a:pt x="52" y="33"/>
                  </a:lnTo>
                  <a:lnTo>
                    <a:pt x="58" y="24"/>
                  </a:lnTo>
                  <a:lnTo>
                    <a:pt x="61" y="1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2" y="10"/>
                  </a:lnTo>
                  <a:lnTo>
                    <a:pt x="49" y="18"/>
                  </a:lnTo>
                  <a:lnTo>
                    <a:pt x="42" y="27"/>
                  </a:lnTo>
                  <a:lnTo>
                    <a:pt x="36" y="36"/>
                  </a:lnTo>
                  <a:lnTo>
                    <a:pt x="27" y="44"/>
                  </a:lnTo>
                  <a:lnTo>
                    <a:pt x="16" y="52"/>
                  </a:lnTo>
                  <a:lnTo>
                    <a:pt x="10" y="5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4" y="67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193"/>
          <p:cNvGrpSpPr/>
          <p:nvPr userDrawn="1"/>
        </p:nvGrpSpPr>
        <p:grpSpPr>
          <a:xfrm>
            <a:off x="6782261" y="3119978"/>
            <a:ext cx="350609" cy="260853"/>
            <a:chOff x="7459663" y="3130550"/>
            <a:chExt cx="396875" cy="295275"/>
          </a:xfrm>
        </p:grpSpPr>
        <p:sp>
          <p:nvSpPr>
            <p:cNvPr id="195" name="Freeform 492"/>
            <p:cNvSpPr>
              <a:spLocks noEditPoints="1"/>
            </p:cNvSpPr>
            <p:nvPr/>
          </p:nvSpPr>
          <p:spPr bwMode="auto">
            <a:xfrm>
              <a:off x="7459663" y="3130550"/>
              <a:ext cx="396875" cy="295275"/>
            </a:xfrm>
            <a:custGeom>
              <a:avLst/>
              <a:gdLst>
                <a:gd name="T0" fmla="*/ 218 w 250"/>
                <a:gd name="T1" fmla="*/ 6 h 186"/>
                <a:gd name="T2" fmla="*/ 179 w 250"/>
                <a:gd name="T3" fmla="*/ 4 h 186"/>
                <a:gd name="T4" fmla="*/ 167 w 250"/>
                <a:gd name="T5" fmla="*/ 4 h 186"/>
                <a:gd name="T6" fmla="*/ 150 w 250"/>
                <a:gd name="T7" fmla="*/ 12 h 186"/>
                <a:gd name="T8" fmla="*/ 123 w 250"/>
                <a:gd name="T9" fmla="*/ 3 h 186"/>
                <a:gd name="T10" fmla="*/ 89 w 250"/>
                <a:gd name="T11" fmla="*/ 0 h 186"/>
                <a:gd name="T12" fmla="*/ 51 w 250"/>
                <a:gd name="T13" fmla="*/ 4 h 186"/>
                <a:gd name="T14" fmla="*/ 15 w 250"/>
                <a:gd name="T15" fmla="*/ 32 h 186"/>
                <a:gd name="T16" fmla="*/ 0 w 250"/>
                <a:gd name="T17" fmla="*/ 78 h 186"/>
                <a:gd name="T18" fmla="*/ 3 w 250"/>
                <a:gd name="T19" fmla="*/ 136 h 186"/>
                <a:gd name="T20" fmla="*/ 0 w 250"/>
                <a:gd name="T21" fmla="*/ 176 h 186"/>
                <a:gd name="T22" fmla="*/ 12 w 250"/>
                <a:gd name="T23" fmla="*/ 186 h 186"/>
                <a:gd name="T24" fmla="*/ 31 w 250"/>
                <a:gd name="T25" fmla="*/ 185 h 186"/>
                <a:gd name="T26" fmla="*/ 49 w 250"/>
                <a:gd name="T27" fmla="*/ 163 h 186"/>
                <a:gd name="T28" fmla="*/ 63 w 250"/>
                <a:gd name="T29" fmla="*/ 154 h 186"/>
                <a:gd name="T30" fmla="*/ 90 w 250"/>
                <a:gd name="T31" fmla="*/ 153 h 186"/>
                <a:gd name="T32" fmla="*/ 101 w 250"/>
                <a:gd name="T33" fmla="*/ 131 h 186"/>
                <a:gd name="T34" fmla="*/ 133 w 250"/>
                <a:gd name="T35" fmla="*/ 118 h 186"/>
                <a:gd name="T36" fmla="*/ 149 w 250"/>
                <a:gd name="T37" fmla="*/ 119 h 186"/>
                <a:gd name="T38" fmla="*/ 164 w 250"/>
                <a:gd name="T39" fmla="*/ 122 h 186"/>
                <a:gd name="T40" fmla="*/ 161 w 250"/>
                <a:gd name="T41" fmla="*/ 114 h 186"/>
                <a:gd name="T42" fmla="*/ 156 w 250"/>
                <a:gd name="T43" fmla="*/ 108 h 186"/>
                <a:gd name="T44" fmla="*/ 228 w 250"/>
                <a:gd name="T45" fmla="*/ 64 h 186"/>
                <a:gd name="T46" fmla="*/ 250 w 250"/>
                <a:gd name="T47" fmla="*/ 32 h 186"/>
                <a:gd name="T48" fmla="*/ 244 w 250"/>
                <a:gd name="T49" fmla="*/ 10 h 186"/>
                <a:gd name="T50" fmla="*/ 130 w 250"/>
                <a:gd name="T51" fmla="*/ 107 h 186"/>
                <a:gd name="T52" fmla="*/ 92 w 250"/>
                <a:gd name="T53" fmla="*/ 124 h 186"/>
                <a:gd name="T54" fmla="*/ 86 w 250"/>
                <a:gd name="T55" fmla="*/ 124 h 186"/>
                <a:gd name="T56" fmla="*/ 64 w 250"/>
                <a:gd name="T57" fmla="*/ 136 h 186"/>
                <a:gd name="T58" fmla="*/ 58 w 250"/>
                <a:gd name="T59" fmla="*/ 145 h 186"/>
                <a:gd name="T60" fmla="*/ 34 w 250"/>
                <a:gd name="T61" fmla="*/ 167 h 186"/>
                <a:gd name="T62" fmla="*/ 21 w 250"/>
                <a:gd name="T63" fmla="*/ 176 h 186"/>
                <a:gd name="T64" fmla="*/ 11 w 250"/>
                <a:gd name="T65" fmla="*/ 174 h 186"/>
                <a:gd name="T66" fmla="*/ 14 w 250"/>
                <a:gd name="T67" fmla="*/ 154 h 186"/>
                <a:gd name="T68" fmla="*/ 11 w 250"/>
                <a:gd name="T69" fmla="*/ 88 h 186"/>
                <a:gd name="T70" fmla="*/ 21 w 250"/>
                <a:gd name="T71" fmla="*/ 44 h 186"/>
                <a:gd name="T72" fmla="*/ 46 w 250"/>
                <a:gd name="T73" fmla="*/ 18 h 186"/>
                <a:gd name="T74" fmla="*/ 87 w 250"/>
                <a:gd name="T75" fmla="*/ 10 h 186"/>
                <a:gd name="T76" fmla="*/ 121 w 250"/>
                <a:gd name="T77" fmla="*/ 13 h 186"/>
                <a:gd name="T78" fmla="*/ 136 w 250"/>
                <a:gd name="T79" fmla="*/ 26 h 186"/>
                <a:gd name="T80" fmla="*/ 129 w 250"/>
                <a:gd name="T81" fmla="*/ 67 h 186"/>
                <a:gd name="T82" fmla="*/ 135 w 250"/>
                <a:gd name="T83" fmla="*/ 102 h 186"/>
                <a:gd name="T84" fmla="*/ 83 w 250"/>
                <a:gd name="T85" fmla="*/ 134 h 186"/>
                <a:gd name="T86" fmla="*/ 90 w 250"/>
                <a:gd name="T87" fmla="*/ 134 h 186"/>
                <a:gd name="T88" fmla="*/ 81 w 250"/>
                <a:gd name="T89" fmla="*/ 147 h 186"/>
                <a:gd name="T90" fmla="*/ 77 w 250"/>
                <a:gd name="T91" fmla="*/ 137 h 186"/>
                <a:gd name="T92" fmla="*/ 144 w 250"/>
                <a:gd name="T93" fmla="*/ 99 h 186"/>
                <a:gd name="T94" fmla="*/ 139 w 250"/>
                <a:gd name="T95" fmla="*/ 67 h 186"/>
                <a:gd name="T96" fmla="*/ 146 w 250"/>
                <a:gd name="T97" fmla="*/ 30 h 186"/>
                <a:gd name="T98" fmla="*/ 162 w 250"/>
                <a:gd name="T99" fmla="*/ 18 h 186"/>
                <a:gd name="T100" fmla="*/ 187 w 250"/>
                <a:gd name="T101" fmla="*/ 13 h 186"/>
                <a:gd name="T102" fmla="*/ 236 w 250"/>
                <a:gd name="T103" fmla="*/ 19 h 186"/>
                <a:gd name="T104" fmla="*/ 237 w 250"/>
                <a:gd name="T105" fmla="*/ 33 h 186"/>
                <a:gd name="T106" fmla="*/ 221 w 250"/>
                <a:gd name="T107" fmla="*/ 56 h 186"/>
                <a:gd name="T108" fmla="*/ 155 w 250"/>
                <a:gd name="T109" fmla="*/ 9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186">
                  <a:moveTo>
                    <a:pt x="244" y="10"/>
                  </a:moveTo>
                  <a:lnTo>
                    <a:pt x="244" y="10"/>
                  </a:lnTo>
                  <a:lnTo>
                    <a:pt x="244" y="10"/>
                  </a:lnTo>
                  <a:lnTo>
                    <a:pt x="234" y="7"/>
                  </a:lnTo>
                  <a:lnTo>
                    <a:pt x="218" y="6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59" y="7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1" y="7"/>
                  </a:lnTo>
                  <a:lnTo>
                    <a:pt x="133" y="6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51" y="4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1" y="2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39"/>
                  </a:lnTo>
                  <a:lnTo>
                    <a:pt x="6" y="50"/>
                  </a:lnTo>
                  <a:lnTo>
                    <a:pt x="1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3" y="136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5" y="183"/>
                  </a:lnTo>
                  <a:lnTo>
                    <a:pt x="9" y="185"/>
                  </a:lnTo>
                  <a:lnTo>
                    <a:pt x="12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31" y="185"/>
                  </a:lnTo>
                  <a:lnTo>
                    <a:pt x="35" y="182"/>
                  </a:lnTo>
                  <a:lnTo>
                    <a:pt x="40" y="177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9" y="163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4" y="160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9" y="157"/>
                  </a:lnTo>
                  <a:lnTo>
                    <a:pt x="75" y="157"/>
                  </a:lnTo>
                  <a:lnTo>
                    <a:pt x="75" y="157"/>
                  </a:lnTo>
                  <a:lnTo>
                    <a:pt x="83" y="156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7" y="147"/>
                  </a:lnTo>
                  <a:lnTo>
                    <a:pt x="100" y="141"/>
                  </a:lnTo>
                  <a:lnTo>
                    <a:pt x="101" y="136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22"/>
                  </a:lnTo>
                  <a:lnTo>
                    <a:pt x="133" y="118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9" y="119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59" y="125"/>
                  </a:lnTo>
                  <a:lnTo>
                    <a:pt x="162" y="124"/>
                  </a:lnTo>
                  <a:lnTo>
                    <a:pt x="164" y="122"/>
                  </a:lnTo>
                  <a:lnTo>
                    <a:pt x="165" y="121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4" y="116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64" y="107"/>
                  </a:lnTo>
                  <a:lnTo>
                    <a:pt x="172" y="104"/>
                  </a:lnTo>
                  <a:lnTo>
                    <a:pt x="188" y="95"/>
                  </a:lnTo>
                  <a:lnTo>
                    <a:pt x="207" y="82"/>
                  </a:lnTo>
                  <a:lnTo>
                    <a:pt x="228" y="64"/>
                  </a:lnTo>
                  <a:lnTo>
                    <a:pt x="228" y="64"/>
                  </a:lnTo>
                  <a:lnTo>
                    <a:pt x="234" y="58"/>
                  </a:lnTo>
                  <a:lnTo>
                    <a:pt x="242" y="49"/>
                  </a:lnTo>
                  <a:lnTo>
                    <a:pt x="248" y="38"/>
                  </a:lnTo>
                  <a:lnTo>
                    <a:pt x="250" y="32"/>
                  </a:lnTo>
                  <a:lnTo>
                    <a:pt x="250" y="27"/>
                  </a:lnTo>
                  <a:lnTo>
                    <a:pt x="250" y="27"/>
                  </a:lnTo>
                  <a:lnTo>
                    <a:pt x="250" y="23"/>
                  </a:lnTo>
                  <a:lnTo>
                    <a:pt x="248" y="18"/>
                  </a:lnTo>
                  <a:lnTo>
                    <a:pt x="244" y="10"/>
                  </a:lnTo>
                  <a:lnTo>
                    <a:pt x="244" y="10"/>
                  </a:lnTo>
                  <a:close/>
                  <a:moveTo>
                    <a:pt x="132" y="104"/>
                  </a:moveTo>
                  <a:lnTo>
                    <a:pt x="132" y="104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26" y="110"/>
                  </a:lnTo>
                  <a:lnTo>
                    <a:pt x="119" y="113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2" y="128"/>
                  </a:lnTo>
                  <a:lnTo>
                    <a:pt x="72" y="128"/>
                  </a:lnTo>
                  <a:lnTo>
                    <a:pt x="67" y="131"/>
                  </a:lnTo>
                  <a:lnTo>
                    <a:pt x="64" y="136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47" y="151"/>
                  </a:lnTo>
                  <a:lnTo>
                    <a:pt x="43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34" y="167"/>
                  </a:lnTo>
                  <a:lnTo>
                    <a:pt x="34" y="167"/>
                  </a:lnTo>
                  <a:lnTo>
                    <a:pt x="29" y="173"/>
                  </a:lnTo>
                  <a:lnTo>
                    <a:pt x="26" y="176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4" y="176"/>
                  </a:lnTo>
                  <a:lnTo>
                    <a:pt x="11" y="174"/>
                  </a:lnTo>
                  <a:lnTo>
                    <a:pt x="11" y="174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36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1" y="78"/>
                  </a:lnTo>
                  <a:lnTo>
                    <a:pt x="12" y="69"/>
                  </a:lnTo>
                  <a:lnTo>
                    <a:pt x="17" y="55"/>
                  </a:lnTo>
                  <a:lnTo>
                    <a:pt x="21" y="4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3"/>
                  </a:lnTo>
                  <a:lnTo>
                    <a:pt x="46" y="18"/>
                  </a:lnTo>
                  <a:lnTo>
                    <a:pt x="54" y="15"/>
                  </a:lnTo>
                  <a:lnTo>
                    <a:pt x="67" y="12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33" y="16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33"/>
                  </a:lnTo>
                  <a:lnTo>
                    <a:pt x="130" y="42"/>
                  </a:lnTo>
                  <a:lnTo>
                    <a:pt x="129" y="55"/>
                  </a:lnTo>
                  <a:lnTo>
                    <a:pt x="129" y="67"/>
                  </a:lnTo>
                  <a:lnTo>
                    <a:pt x="129" y="67"/>
                  </a:lnTo>
                  <a:lnTo>
                    <a:pt x="129" y="79"/>
                  </a:lnTo>
                  <a:lnTo>
                    <a:pt x="130" y="90"/>
                  </a:lnTo>
                  <a:lnTo>
                    <a:pt x="132" y="98"/>
                  </a:lnTo>
                  <a:lnTo>
                    <a:pt x="135" y="102"/>
                  </a:lnTo>
                  <a:lnTo>
                    <a:pt x="135" y="102"/>
                  </a:lnTo>
                  <a:lnTo>
                    <a:pt x="132" y="104"/>
                  </a:lnTo>
                  <a:lnTo>
                    <a:pt x="132" y="104"/>
                  </a:lnTo>
                  <a:close/>
                  <a:moveTo>
                    <a:pt x="77" y="137"/>
                  </a:moveTo>
                  <a:lnTo>
                    <a:pt x="77" y="137"/>
                  </a:lnTo>
                  <a:lnTo>
                    <a:pt x="83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9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81" y="147"/>
                  </a:lnTo>
                  <a:lnTo>
                    <a:pt x="77" y="147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7" y="137"/>
                  </a:lnTo>
                  <a:close/>
                  <a:moveTo>
                    <a:pt x="150" y="98"/>
                  </a:moveTo>
                  <a:lnTo>
                    <a:pt x="150" y="98"/>
                  </a:lnTo>
                  <a:lnTo>
                    <a:pt x="147" y="98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2" y="96"/>
                  </a:lnTo>
                  <a:lnTo>
                    <a:pt x="141" y="90"/>
                  </a:lnTo>
                  <a:lnTo>
                    <a:pt x="139" y="81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9" y="56"/>
                  </a:lnTo>
                  <a:lnTo>
                    <a:pt x="141" y="46"/>
                  </a:lnTo>
                  <a:lnTo>
                    <a:pt x="142" y="38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50" y="24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62" y="18"/>
                  </a:lnTo>
                  <a:lnTo>
                    <a:pt x="169" y="15"/>
                  </a:lnTo>
                  <a:lnTo>
                    <a:pt x="169" y="15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187" y="13"/>
                  </a:lnTo>
                  <a:lnTo>
                    <a:pt x="187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215" y="16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9" y="23"/>
                  </a:lnTo>
                  <a:lnTo>
                    <a:pt x="239" y="27"/>
                  </a:lnTo>
                  <a:lnTo>
                    <a:pt x="239" y="27"/>
                  </a:lnTo>
                  <a:lnTo>
                    <a:pt x="237" y="33"/>
                  </a:lnTo>
                  <a:lnTo>
                    <a:pt x="233" y="41"/>
                  </a:lnTo>
                  <a:lnTo>
                    <a:pt x="227" y="49"/>
                  </a:lnTo>
                  <a:lnTo>
                    <a:pt x="221" y="56"/>
                  </a:lnTo>
                  <a:lnTo>
                    <a:pt x="221" y="56"/>
                  </a:lnTo>
                  <a:lnTo>
                    <a:pt x="221" y="56"/>
                  </a:lnTo>
                  <a:lnTo>
                    <a:pt x="201" y="73"/>
                  </a:lnTo>
                  <a:lnTo>
                    <a:pt x="184" y="85"/>
                  </a:lnTo>
                  <a:lnTo>
                    <a:pt x="169" y="95"/>
                  </a:lnTo>
                  <a:lnTo>
                    <a:pt x="155" y="98"/>
                  </a:lnTo>
                  <a:lnTo>
                    <a:pt x="155" y="98"/>
                  </a:lnTo>
                  <a:lnTo>
                    <a:pt x="150" y="98"/>
                  </a:lnTo>
                  <a:lnTo>
                    <a:pt x="150" y="9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93"/>
            <p:cNvSpPr>
              <a:spLocks/>
            </p:cNvSpPr>
            <p:nvPr/>
          </p:nvSpPr>
          <p:spPr bwMode="auto">
            <a:xfrm>
              <a:off x="7515226" y="3181350"/>
              <a:ext cx="63500" cy="88900"/>
            </a:xfrm>
            <a:custGeom>
              <a:avLst/>
              <a:gdLst>
                <a:gd name="T0" fmla="*/ 35 w 40"/>
                <a:gd name="T1" fmla="*/ 0 h 56"/>
                <a:gd name="T2" fmla="*/ 35 w 40"/>
                <a:gd name="T3" fmla="*/ 0 h 56"/>
                <a:gd name="T4" fmla="*/ 29 w 40"/>
                <a:gd name="T5" fmla="*/ 1 h 56"/>
                <a:gd name="T6" fmla="*/ 25 w 40"/>
                <a:gd name="T7" fmla="*/ 3 h 56"/>
                <a:gd name="T8" fmla="*/ 19 w 40"/>
                <a:gd name="T9" fmla="*/ 7 h 56"/>
                <a:gd name="T10" fmla="*/ 12 w 40"/>
                <a:gd name="T11" fmla="*/ 14 h 56"/>
                <a:gd name="T12" fmla="*/ 8 w 40"/>
                <a:gd name="T13" fmla="*/ 21 h 56"/>
                <a:gd name="T14" fmla="*/ 3 w 40"/>
                <a:gd name="T15" fmla="*/ 33 h 56"/>
                <a:gd name="T16" fmla="*/ 0 w 40"/>
                <a:gd name="T17" fmla="*/ 50 h 56"/>
                <a:gd name="T18" fmla="*/ 0 w 40"/>
                <a:gd name="T19" fmla="*/ 50 h 56"/>
                <a:gd name="T20" fmla="*/ 2 w 40"/>
                <a:gd name="T21" fmla="*/ 53 h 56"/>
                <a:gd name="T22" fmla="*/ 6 w 40"/>
                <a:gd name="T23" fmla="*/ 56 h 56"/>
                <a:gd name="T24" fmla="*/ 6 w 40"/>
                <a:gd name="T25" fmla="*/ 56 h 56"/>
                <a:gd name="T26" fmla="*/ 9 w 40"/>
                <a:gd name="T27" fmla="*/ 55 h 56"/>
                <a:gd name="T28" fmla="*/ 11 w 40"/>
                <a:gd name="T29" fmla="*/ 50 h 56"/>
                <a:gd name="T30" fmla="*/ 11 w 40"/>
                <a:gd name="T31" fmla="*/ 50 h 56"/>
                <a:gd name="T32" fmla="*/ 14 w 40"/>
                <a:gd name="T33" fmla="*/ 38 h 56"/>
                <a:gd name="T34" fmla="*/ 17 w 40"/>
                <a:gd name="T35" fmla="*/ 29 h 56"/>
                <a:gd name="T36" fmla="*/ 20 w 40"/>
                <a:gd name="T37" fmla="*/ 21 h 56"/>
                <a:gd name="T38" fmla="*/ 25 w 40"/>
                <a:gd name="T39" fmla="*/ 17 h 56"/>
                <a:gd name="T40" fmla="*/ 28 w 40"/>
                <a:gd name="T41" fmla="*/ 14 h 56"/>
                <a:gd name="T42" fmla="*/ 32 w 40"/>
                <a:gd name="T43" fmla="*/ 10 h 56"/>
                <a:gd name="T44" fmla="*/ 35 w 40"/>
                <a:gd name="T45" fmla="*/ 10 h 56"/>
                <a:gd name="T46" fmla="*/ 35 w 40"/>
                <a:gd name="T47" fmla="*/ 10 h 56"/>
                <a:gd name="T48" fmla="*/ 40 w 40"/>
                <a:gd name="T49" fmla="*/ 9 h 56"/>
                <a:gd name="T50" fmla="*/ 40 w 40"/>
                <a:gd name="T51" fmla="*/ 4 h 56"/>
                <a:gd name="T52" fmla="*/ 40 w 40"/>
                <a:gd name="T53" fmla="*/ 4 h 56"/>
                <a:gd name="T54" fmla="*/ 39 w 40"/>
                <a:gd name="T55" fmla="*/ 1 h 56"/>
                <a:gd name="T56" fmla="*/ 39 w 40"/>
                <a:gd name="T57" fmla="*/ 1 h 56"/>
                <a:gd name="T58" fmla="*/ 35 w 40"/>
                <a:gd name="T59" fmla="*/ 0 h 56"/>
                <a:gd name="T60" fmla="*/ 35 w 40"/>
                <a:gd name="T6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56">
                  <a:moveTo>
                    <a:pt x="35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2" y="14"/>
                  </a:lnTo>
                  <a:lnTo>
                    <a:pt x="8" y="21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3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9" y="55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4" y="38"/>
                  </a:lnTo>
                  <a:lnTo>
                    <a:pt x="17" y="29"/>
                  </a:lnTo>
                  <a:lnTo>
                    <a:pt x="20" y="21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32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40" y="9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 userDrawn="1"/>
        </p:nvGrpSpPr>
        <p:grpSpPr>
          <a:xfrm>
            <a:off x="3315443" y="3104552"/>
            <a:ext cx="378657" cy="294511"/>
            <a:chOff x="3535363" y="3113088"/>
            <a:chExt cx="428625" cy="333375"/>
          </a:xfrm>
        </p:grpSpPr>
        <p:sp>
          <p:nvSpPr>
            <p:cNvPr id="198" name="Freeform 494"/>
            <p:cNvSpPr>
              <a:spLocks noEditPoints="1"/>
            </p:cNvSpPr>
            <p:nvPr/>
          </p:nvSpPr>
          <p:spPr bwMode="auto">
            <a:xfrm>
              <a:off x="3535363" y="3113088"/>
              <a:ext cx="428625" cy="333375"/>
            </a:xfrm>
            <a:custGeom>
              <a:avLst/>
              <a:gdLst>
                <a:gd name="T0" fmla="*/ 216 w 270"/>
                <a:gd name="T1" fmla="*/ 18 h 210"/>
                <a:gd name="T2" fmla="*/ 138 w 270"/>
                <a:gd name="T3" fmla="*/ 0 h 210"/>
                <a:gd name="T4" fmla="*/ 34 w 270"/>
                <a:gd name="T5" fmla="*/ 43 h 210"/>
                <a:gd name="T6" fmla="*/ 6 w 270"/>
                <a:gd name="T7" fmla="*/ 92 h 210"/>
                <a:gd name="T8" fmla="*/ 14 w 270"/>
                <a:gd name="T9" fmla="*/ 153 h 210"/>
                <a:gd name="T10" fmla="*/ 40 w 270"/>
                <a:gd name="T11" fmla="*/ 181 h 210"/>
                <a:gd name="T12" fmla="*/ 92 w 270"/>
                <a:gd name="T13" fmla="*/ 197 h 210"/>
                <a:gd name="T14" fmla="*/ 120 w 270"/>
                <a:gd name="T15" fmla="*/ 194 h 210"/>
                <a:gd name="T16" fmla="*/ 129 w 270"/>
                <a:gd name="T17" fmla="*/ 210 h 210"/>
                <a:gd name="T18" fmla="*/ 152 w 270"/>
                <a:gd name="T19" fmla="*/ 173 h 210"/>
                <a:gd name="T20" fmla="*/ 187 w 270"/>
                <a:gd name="T21" fmla="*/ 165 h 210"/>
                <a:gd name="T22" fmla="*/ 210 w 270"/>
                <a:gd name="T23" fmla="*/ 136 h 210"/>
                <a:gd name="T24" fmla="*/ 227 w 270"/>
                <a:gd name="T25" fmla="*/ 121 h 210"/>
                <a:gd name="T26" fmla="*/ 270 w 270"/>
                <a:gd name="T27" fmla="*/ 95 h 210"/>
                <a:gd name="T28" fmla="*/ 127 w 270"/>
                <a:gd name="T29" fmla="*/ 194 h 210"/>
                <a:gd name="T30" fmla="*/ 107 w 270"/>
                <a:gd name="T31" fmla="*/ 184 h 210"/>
                <a:gd name="T32" fmla="*/ 55 w 270"/>
                <a:gd name="T33" fmla="*/ 182 h 210"/>
                <a:gd name="T34" fmla="*/ 106 w 270"/>
                <a:gd name="T35" fmla="*/ 170 h 210"/>
                <a:gd name="T36" fmla="*/ 46 w 270"/>
                <a:gd name="T37" fmla="*/ 174 h 210"/>
                <a:gd name="T38" fmla="*/ 103 w 270"/>
                <a:gd name="T39" fmla="*/ 158 h 210"/>
                <a:gd name="T40" fmla="*/ 143 w 270"/>
                <a:gd name="T41" fmla="*/ 184 h 210"/>
                <a:gd name="T42" fmla="*/ 256 w 270"/>
                <a:gd name="T43" fmla="*/ 107 h 210"/>
                <a:gd name="T44" fmla="*/ 216 w 270"/>
                <a:gd name="T45" fmla="*/ 102 h 210"/>
                <a:gd name="T46" fmla="*/ 201 w 270"/>
                <a:gd name="T47" fmla="*/ 115 h 210"/>
                <a:gd name="T48" fmla="*/ 166 w 270"/>
                <a:gd name="T49" fmla="*/ 96 h 210"/>
                <a:gd name="T50" fmla="*/ 146 w 270"/>
                <a:gd name="T51" fmla="*/ 104 h 210"/>
                <a:gd name="T52" fmla="*/ 81 w 270"/>
                <a:gd name="T53" fmla="*/ 92 h 210"/>
                <a:gd name="T54" fmla="*/ 58 w 270"/>
                <a:gd name="T55" fmla="*/ 89 h 210"/>
                <a:gd name="T56" fmla="*/ 80 w 270"/>
                <a:gd name="T57" fmla="*/ 101 h 210"/>
                <a:gd name="T58" fmla="*/ 58 w 270"/>
                <a:gd name="T59" fmla="*/ 129 h 210"/>
                <a:gd name="T60" fmla="*/ 35 w 270"/>
                <a:gd name="T61" fmla="*/ 136 h 210"/>
                <a:gd name="T62" fmla="*/ 72 w 270"/>
                <a:gd name="T63" fmla="*/ 115 h 210"/>
                <a:gd name="T64" fmla="*/ 112 w 270"/>
                <a:gd name="T65" fmla="*/ 112 h 210"/>
                <a:gd name="T66" fmla="*/ 167 w 270"/>
                <a:gd name="T67" fmla="*/ 125 h 210"/>
                <a:gd name="T68" fmla="*/ 176 w 270"/>
                <a:gd name="T69" fmla="*/ 130 h 210"/>
                <a:gd name="T70" fmla="*/ 196 w 270"/>
                <a:gd name="T71" fmla="*/ 121 h 210"/>
                <a:gd name="T72" fmla="*/ 190 w 270"/>
                <a:gd name="T73" fmla="*/ 156 h 210"/>
                <a:gd name="T74" fmla="*/ 146 w 270"/>
                <a:gd name="T75" fmla="*/ 152 h 210"/>
                <a:gd name="T76" fmla="*/ 95 w 270"/>
                <a:gd name="T77" fmla="*/ 144 h 210"/>
                <a:gd name="T78" fmla="*/ 140 w 270"/>
                <a:gd name="T79" fmla="*/ 135 h 210"/>
                <a:gd name="T80" fmla="*/ 94 w 270"/>
                <a:gd name="T81" fmla="*/ 127 h 210"/>
                <a:gd name="T82" fmla="*/ 81 w 270"/>
                <a:gd name="T83" fmla="*/ 147 h 210"/>
                <a:gd name="T84" fmla="*/ 20 w 270"/>
                <a:gd name="T85" fmla="*/ 148 h 210"/>
                <a:gd name="T86" fmla="*/ 12 w 270"/>
                <a:gd name="T87" fmla="*/ 98 h 210"/>
                <a:gd name="T88" fmla="*/ 43 w 270"/>
                <a:gd name="T89" fmla="*/ 107 h 210"/>
                <a:gd name="T90" fmla="*/ 17 w 270"/>
                <a:gd name="T91" fmla="*/ 90 h 210"/>
                <a:gd name="T92" fmla="*/ 38 w 270"/>
                <a:gd name="T93" fmla="*/ 49 h 210"/>
                <a:gd name="T94" fmla="*/ 75 w 270"/>
                <a:gd name="T95" fmla="*/ 40 h 210"/>
                <a:gd name="T96" fmla="*/ 72 w 270"/>
                <a:gd name="T97" fmla="*/ 23 h 210"/>
                <a:gd name="T98" fmla="*/ 170 w 270"/>
                <a:gd name="T99" fmla="*/ 15 h 210"/>
                <a:gd name="T100" fmla="*/ 192 w 270"/>
                <a:gd name="T101" fmla="*/ 32 h 210"/>
                <a:gd name="T102" fmla="*/ 224 w 270"/>
                <a:gd name="T103" fmla="*/ 32 h 210"/>
                <a:gd name="T104" fmla="*/ 238 w 270"/>
                <a:gd name="T105" fmla="*/ 89 h 210"/>
                <a:gd name="T106" fmla="*/ 205 w 270"/>
                <a:gd name="T107" fmla="*/ 81 h 210"/>
                <a:gd name="T108" fmla="*/ 178 w 270"/>
                <a:gd name="T109" fmla="*/ 83 h 210"/>
                <a:gd name="T110" fmla="*/ 216 w 270"/>
                <a:gd name="T111" fmla="*/ 86 h 210"/>
                <a:gd name="T112" fmla="*/ 251 w 270"/>
                <a:gd name="T113" fmla="*/ 9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" h="210">
                  <a:moveTo>
                    <a:pt x="268" y="83"/>
                  </a:moveTo>
                  <a:lnTo>
                    <a:pt x="268" y="83"/>
                  </a:lnTo>
                  <a:lnTo>
                    <a:pt x="268" y="81"/>
                  </a:lnTo>
                  <a:lnTo>
                    <a:pt x="268" y="81"/>
                  </a:lnTo>
                  <a:lnTo>
                    <a:pt x="264" y="66"/>
                  </a:lnTo>
                  <a:lnTo>
                    <a:pt x="256" y="52"/>
                  </a:lnTo>
                  <a:lnTo>
                    <a:pt x="245" y="40"/>
                  </a:lnTo>
                  <a:lnTo>
                    <a:pt x="231" y="27"/>
                  </a:lnTo>
                  <a:lnTo>
                    <a:pt x="216" y="18"/>
                  </a:lnTo>
                  <a:lnTo>
                    <a:pt x="198" y="11"/>
                  </a:lnTo>
                  <a:lnTo>
                    <a:pt x="178" y="4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1" y="0"/>
                  </a:lnTo>
                  <a:lnTo>
                    <a:pt x="104" y="3"/>
                  </a:lnTo>
                  <a:lnTo>
                    <a:pt x="90" y="6"/>
                  </a:lnTo>
                  <a:lnTo>
                    <a:pt x="77" y="12"/>
                  </a:lnTo>
                  <a:lnTo>
                    <a:pt x="64" y="18"/>
                  </a:lnTo>
                  <a:lnTo>
                    <a:pt x="52" y="26"/>
                  </a:lnTo>
                  <a:lnTo>
                    <a:pt x="43" y="3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3" y="57"/>
                  </a:lnTo>
                  <a:lnTo>
                    <a:pt x="17" y="67"/>
                  </a:lnTo>
                  <a:lnTo>
                    <a:pt x="11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109"/>
                  </a:lnTo>
                  <a:lnTo>
                    <a:pt x="0" y="118"/>
                  </a:lnTo>
                  <a:lnTo>
                    <a:pt x="0" y="125"/>
                  </a:lnTo>
                  <a:lnTo>
                    <a:pt x="2" y="133"/>
                  </a:lnTo>
                  <a:lnTo>
                    <a:pt x="3" y="141"/>
                  </a:lnTo>
                  <a:lnTo>
                    <a:pt x="8" y="147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23" y="159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5" y="170"/>
                  </a:lnTo>
                  <a:lnTo>
                    <a:pt x="37" y="174"/>
                  </a:lnTo>
                  <a:lnTo>
                    <a:pt x="40" y="179"/>
                  </a:lnTo>
                  <a:lnTo>
                    <a:pt x="40" y="179"/>
                  </a:lnTo>
                  <a:lnTo>
                    <a:pt x="40" y="181"/>
                  </a:lnTo>
                  <a:lnTo>
                    <a:pt x="40" y="181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6" y="187"/>
                  </a:lnTo>
                  <a:lnTo>
                    <a:pt x="55" y="191"/>
                  </a:lnTo>
                  <a:lnTo>
                    <a:pt x="64" y="194"/>
                  </a:lnTo>
                  <a:lnTo>
                    <a:pt x="75" y="197"/>
                  </a:lnTo>
                  <a:lnTo>
                    <a:pt x="75" y="197"/>
                  </a:lnTo>
                  <a:lnTo>
                    <a:pt x="84" y="197"/>
                  </a:lnTo>
                  <a:lnTo>
                    <a:pt x="92" y="197"/>
                  </a:lnTo>
                  <a:lnTo>
                    <a:pt x="104" y="194"/>
                  </a:lnTo>
                  <a:lnTo>
                    <a:pt x="110" y="191"/>
                  </a:lnTo>
                  <a:lnTo>
                    <a:pt x="113" y="188"/>
                  </a:lnTo>
                  <a:lnTo>
                    <a:pt x="113" y="188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94"/>
                  </a:lnTo>
                  <a:lnTo>
                    <a:pt x="118" y="199"/>
                  </a:lnTo>
                  <a:lnTo>
                    <a:pt x="115" y="202"/>
                  </a:lnTo>
                  <a:lnTo>
                    <a:pt x="115" y="202"/>
                  </a:lnTo>
                  <a:lnTo>
                    <a:pt x="113" y="204"/>
                  </a:lnTo>
                  <a:lnTo>
                    <a:pt x="113" y="207"/>
                  </a:lnTo>
                  <a:lnTo>
                    <a:pt x="113" y="207"/>
                  </a:lnTo>
                  <a:lnTo>
                    <a:pt x="115" y="208"/>
                  </a:lnTo>
                  <a:lnTo>
                    <a:pt x="118" y="210"/>
                  </a:lnTo>
                  <a:lnTo>
                    <a:pt x="129" y="210"/>
                  </a:lnTo>
                  <a:lnTo>
                    <a:pt x="129" y="210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5" y="205"/>
                  </a:lnTo>
                  <a:lnTo>
                    <a:pt x="143" y="197"/>
                  </a:lnTo>
                  <a:lnTo>
                    <a:pt x="146" y="193"/>
                  </a:lnTo>
                  <a:lnTo>
                    <a:pt x="149" y="187"/>
                  </a:lnTo>
                  <a:lnTo>
                    <a:pt x="152" y="181"/>
                  </a:lnTo>
                  <a:lnTo>
                    <a:pt x="152" y="173"/>
                  </a:lnTo>
                  <a:lnTo>
                    <a:pt x="152" y="173"/>
                  </a:lnTo>
                  <a:lnTo>
                    <a:pt x="150" y="161"/>
                  </a:lnTo>
                  <a:lnTo>
                    <a:pt x="150" y="161"/>
                  </a:lnTo>
                  <a:lnTo>
                    <a:pt x="150" y="161"/>
                  </a:lnTo>
                  <a:lnTo>
                    <a:pt x="150" y="161"/>
                  </a:lnTo>
                  <a:lnTo>
                    <a:pt x="166" y="164"/>
                  </a:lnTo>
                  <a:lnTo>
                    <a:pt x="181" y="165"/>
                  </a:lnTo>
                  <a:lnTo>
                    <a:pt x="181" y="165"/>
                  </a:lnTo>
                  <a:lnTo>
                    <a:pt x="187" y="165"/>
                  </a:lnTo>
                  <a:lnTo>
                    <a:pt x="193" y="164"/>
                  </a:lnTo>
                  <a:lnTo>
                    <a:pt x="193" y="164"/>
                  </a:lnTo>
                  <a:lnTo>
                    <a:pt x="199" y="161"/>
                  </a:lnTo>
                  <a:lnTo>
                    <a:pt x="204" y="158"/>
                  </a:lnTo>
                  <a:lnTo>
                    <a:pt x="207" y="153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2" y="142"/>
                  </a:lnTo>
                  <a:lnTo>
                    <a:pt x="210" y="136"/>
                  </a:lnTo>
                  <a:lnTo>
                    <a:pt x="208" y="129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44" y="119"/>
                  </a:lnTo>
                  <a:lnTo>
                    <a:pt x="251" y="118"/>
                  </a:lnTo>
                  <a:lnTo>
                    <a:pt x="258" y="115"/>
                  </a:lnTo>
                  <a:lnTo>
                    <a:pt x="262" y="112"/>
                  </a:lnTo>
                  <a:lnTo>
                    <a:pt x="265" y="107"/>
                  </a:lnTo>
                  <a:lnTo>
                    <a:pt x="268" y="101"/>
                  </a:lnTo>
                  <a:lnTo>
                    <a:pt x="270" y="95"/>
                  </a:lnTo>
                  <a:lnTo>
                    <a:pt x="270" y="95"/>
                  </a:lnTo>
                  <a:lnTo>
                    <a:pt x="270" y="93"/>
                  </a:lnTo>
                  <a:lnTo>
                    <a:pt x="270" y="93"/>
                  </a:lnTo>
                  <a:lnTo>
                    <a:pt x="268" y="83"/>
                  </a:lnTo>
                  <a:lnTo>
                    <a:pt x="268" y="83"/>
                  </a:lnTo>
                  <a:close/>
                  <a:moveTo>
                    <a:pt x="127" y="202"/>
                  </a:moveTo>
                  <a:lnTo>
                    <a:pt x="126" y="202"/>
                  </a:lnTo>
                  <a:lnTo>
                    <a:pt x="126" y="202"/>
                  </a:lnTo>
                  <a:lnTo>
                    <a:pt x="127" y="194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4" y="179"/>
                  </a:lnTo>
                  <a:lnTo>
                    <a:pt x="123" y="178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17" y="176"/>
                  </a:lnTo>
                  <a:lnTo>
                    <a:pt x="113" y="178"/>
                  </a:lnTo>
                  <a:lnTo>
                    <a:pt x="107" y="184"/>
                  </a:lnTo>
                  <a:lnTo>
                    <a:pt x="107" y="184"/>
                  </a:lnTo>
                  <a:lnTo>
                    <a:pt x="106" y="185"/>
                  </a:lnTo>
                  <a:lnTo>
                    <a:pt x="100" y="188"/>
                  </a:lnTo>
                  <a:lnTo>
                    <a:pt x="90" y="190"/>
                  </a:lnTo>
                  <a:lnTo>
                    <a:pt x="84" y="190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64" y="187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80" y="181"/>
                  </a:lnTo>
                  <a:lnTo>
                    <a:pt x="92" y="179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6" y="173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4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84" y="173"/>
                  </a:lnTo>
                  <a:lnTo>
                    <a:pt x="69" y="174"/>
                  </a:lnTo>
                  <a:lnTo>
                    <a:pt x="55" y="17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3" y="168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66" y="162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103" y="158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32" y="158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4" y="173"/>
                  </a:lnTo>
                  <a:lnTo>
                    <a:pt x="144" y="173"/>
                  </a:lnTo>
                  <a:lnTo>
                    <a:pt x="144" y="179"/>
                  </a:lnTo>
                  <a:lnTo>
                    <a:pt x="143" y="184"/>
                  </a:lnTo>
                  <a:lnTo>
                    <a:pt x="138" y="191"/>
                  </a:lnTo>
                  <a:lnTo>
                    <a:pt x="132" y="197"/>
                  </a:lnTo>
                  <a:lnTo>
                    <a:pt x="127" y="202"/>
                  </a:lnTo>
                  <a:lnTo>
                    <a:pt x="127" y="202"/>
                  </a:lnTo>
                  <a:close/>
                  <a:moveTo>
                    <a:pt x="261" y="95"/>
                  </a:moveTo>
                  <a:lnTo>
                    <a:pt x="261" y="95"/>
                  </a:lnTo>
                  <a:lnTo>
                    <a:pt x="261" y="99"/>
                  </a:lnTo>
                  <a:lnTo>
                    <a:pt x="259" y="104"/>
                  </a:lnTo>
                  <a:lnTo>
                    <a:pt x="256" y="107"/>
                  </a:lnTo>
                  <a:lnTo>
                    <a:pt x="253" y="109"/>
                  </a:lnTo>
                  <a:lnTo>
                    <a:pt x="242" y="112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2" y="112"/>
                  </a:lnTo>
                  <a:lnTo>
                    <a:pt x="219" y="109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6" y="102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0" y="102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10" y="110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01" y="115"/>
                  </a:lnTo>
                  <a:lnTo>
                    <a:pt x="201" y="115"/>
                  </a:lnTo>
                  <a:lnTo>
                    <a:pt x="196" y="112"/>
                  </a:lnTo>
                  <a:lnTo>
                    <a:pt x="189" y="109"/>
                  </a:lnTo>
                  <a:lnTo>
                    <a:pt x="176" y="107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6"/>
                  </a:lnTo>
                  <a:lnTo>
                    <a:pt x="164" y="95"/>
                  </a:lnTo>
                  <a:lnTo>
                    <a:pt x="164" y="95"/>
                  </a:lnTo>
                  <a:lnTo>
                    <a:pt x="161" y="93"/>
                  </a:lnTo>
                  <a:lnTo>
                    <a:pt x="159" y="95"/>
                  </a:lnTo>
                  <a:lnTo>
                    <a:pt x="159" y="95"/>
                  </a:lnTo>
                  <a:lnTo>
                    <a:pt x="155" y="99"/>
                  </a:lnTo>
                  <a:lnTo>
                    <a:pt x="152" y="102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20" y="104"/>
                  </a:lnTo>
                  <a:lnTo>
                    <a:pt x="103" y="102"/>
                  </a:lnTo>
                  <a:lnTo>
                    <a:pt x="92" y="101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78" y="87"/>
                  </a:lnTo>
                  <a:lnTo>
                    <a:pt x="74" y="84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58" y="86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0" y="92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7" y="90"/>
                  </a:lnTo>
                  <a:lnTo>
                    <a:pt x="69" y="90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74" y="102"/>
                  </a:lnTo>
                  <a:lnTo>
                    <a:pt x="69" y="106"/>
                  </a:lnTo>
                  <a:lnTo>
                    <a:pt x="66" y="109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1" y="122"/>
                  </a:lnTo>
                  <a:lnTo>
                    <a:pt x="60" y="125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4" y="130"/>
                  </a:lnTo>
                  <a:lnTo>
                    <a:pt x="49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4" y="130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2" y="135"/>
                  </a:lnTo>
                  <a:lnTo>
                    <a:pt x="35" y="136"/>
                  </a:lnTo>
                  <a:lnTo>
                    <a:pt x="35" y="136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57" y="138"/>
                  </a:lnTo>
                  <a:lnTo>
                    <a:pt x="63" y="135"/>
                  </a:lnTo>
                  <a:lnTo>
                    <a:pt x="63" y="135"/>
                  </a:lnTo>
                  <a:lnTo>
                    <a:pt x="66" y="130"/>
                  </a:lnTo>
                  <a:lnTo>
                    <a:pt x="69" y="12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4" y="112"/>
                  </a:lnTo>
                  <a:lnTo>
                    <a:pt x="75" y="110"/>
                  </a:lnTo>
                  <a:lnTo>
                    <a:pt x="83" y="109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01" y="110"/>
                  </a:lnTo>
                  <a:lnTo>
                    <a:pt x="112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7" y="113"/>
                  </a:lnTo>
                  <a:lnTo>
                    <a:pt x="155" y="115"/>
                  </a:lnTo>
                  <a:lnTo>
                    <a:pt x="159" y="116"/>
                  </a:lnTo>
                  <a:lnTo>
                    <a:pt x="164" y="121"/>
                  </a:lnTo>
                  <a:lnTo>
                    <a:pt x="167" y="125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70" y="133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6" y="133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5" y="124"/>
                  </a:lnTo>
                  <a:lnTo>
                    <a:pt x="173" y="119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79" y="115"/>
                  </a:lnTo>
                  <a:lnTo>
                    <a:pt x="187" y="116"/>
                  </a:lnTo>
                  <a:lnTo>
                    <a:pt x="196" y="121"/>
                  </a:lnTo>
                  <a:lnTo>
                    <a:pt x="196" y="121"/>
                  </a:lnTo>
                  <a:lnTo>
                    <a:pt x="201" y="129"/>
                  </a:lnTo>
                  <a:lnTo>
                    <a:pt x="202" y="135"/>
                  </a:lnTo>
                  <a:lnTo>
                    <a:pt x="204" y="141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1" y="148"/>
                  </a:lnTo>
                  <a:lnTo>
                    <a:pt x="198" y="152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81" y="158"/>
                  </a:lnTo>
                  <a:lnTo>
                    <a:pt x="181" y="158"/>
                  </a:lnTo>
                  <a:lnTo>
                    <a:pt x="167" y="156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06" y="150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5" y="144"/>
                  </a:lnTo>
                  <a:lnTo>
                    <a:pt x="97" y="139"/>
                  </a:lnTo>
                  <a:lnTo>
                    <a:pt x="97" y="135"/>
                  </a:lnTo>
                  <a:lnTo>
                    <a:pt x="98" y="135"/>
                  </a:lnTo>
                  <a:lnTo>
                    <a:pt x="98" y="135"/>
                  </a:lnTo>
                  <a:lnTo>
                    <a:pt x="117" y="133"/>
                  </a:lnTo>
                  <a:lnTo>
                    <a:pt x="126" y="133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40" y="135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0"/>
                  </a:lnTo>
                  <a:lnTo>
                    <a:pt x="140" y="129"/>
                  </a:lnTo>
                  <a:lnTo>
                    <a:pt x="140" y="129"/>
                  </a:lnTo>
                  <a:lnTo>
                    <a:pt x="127" y="125"/>
                  </a:lnTo>
                  <a:lnTo>
                    <a:pt x="117" y="125"/>
                  </a:lnTo>
                  <a:lnTo>
                    <a:pt x="98" y="125"/>
                  </a:lnTo>
                  <a:lnTo>
                    <a:pt x="94" y="127"/>
                  </a:lnTo>
                  <a:lnTo>
                    <a:pt x="94" y="127"/>
                  </a:lnTo>
                  <a:lnTo>
                    <a:pt x="90" y="129"/>
                  </a:lnTo>
                  <a:lnTo>
                    <a:pt x="90" y="129"/>
                  </a:lnTo>
                  <a:lnTo>
                    <a:pt x="89" y="132"/>
                  </a:lnTo>
                  <a:lnTo>
                    <a:pt x="89" y="132"/>
                  </a:lnTo>
                  <a:lnTo>
                    <a:pt x="89" y="136"/>
                  </a:lnTo>
                  <a:lnTo>
                    <a:pt x="87" y="141"/>
                  </a:lnTo>
                  <a:lnTo>
                    <a:pt x="84" y="144"/>
                  </a:lnTo>
                  <a:lnTo>
                    <a:pt x="81" y="147"/>
                  </a:lnTo>
                  <a:lnTo>
                    <a:pt x="75" y="153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49" y="156"/>
                  </a:lnTo>
                  <a:lnTo>
                    <a:pt x="49" y="156"/>
                  </a:lnTo>
                  <a:lnTo>
                    <a:pt x="40" y="156"/>
                  </a:lnTo>
                  <a:lnTo>
                    <a:pt x="32" y="155"/>
                  </a:lnTo>
                  <a:lnTo>
                    <a:pt x="25" y="152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5" y="142"/>
                  </a:lnTo>
                  <a:lnTo>
                    <a:pt x="11" y="138"/>
                  </a:lnTo>
                  <a:lnTo>
                    <a:pt x="9" y="133"/>
                  </a:lnTo>
                  <a:lnTo>
                    <a:pt x="8" y="127"/>
                  </a:lnTo>
                  <a:lnTo>
                    <a:pt x="8" y="121"/>
                  </a:lnTo>
                  <a:lnTo>
                    <a:pt x="9" y="113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7" y="102"/>
                  </a:lnTo>
                  <a:lnTo>
                    <a:pt x="22" y="107"/>
                  </a:lnTo>
                  <a:lnTo>
                    <a:pt x="28" y="110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1" y="110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4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2" y="102"/>
                  </a:lnTo>
                  <a:lnTo>
                    <a:pt x="28" y="101"/>
                  </a:lnTo>
                  <a:lnTo>
                    <a:pt x="23" y="99"/>
                  </a:lnTo>
                  <a:lnTo>
                    <a:pt x="20" y="96"/>
                  </a:lnTo>
                  <a:lnTo>
                    <a:pt x="17" y="90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6" y="67"/>
                  </a:lnTo>
                  <a:lnTo>
                    <a:pt x="32" y="5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41" y="47"/>
                  </a:lnTo>
                  <a:lnTo>
                    <a:pt x="49" y="44"/>
                  </a:lnTo>
                  <a:lnTo>
                    <a:pt x="58" y="41"/>
                  </a:lnTo>
                  <a:lnTo>
                    <a:pt x="64" y="41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4" y="43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6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63" y="27"/>
                  </a:lnTo>
                  <a:lnTo>
                    <a:pt x="72" y="23"/>
                  </a:lnTo>
                  <a:lnTo>
                    <a:pt x="81" y="18"/>
                  </a:lnTo>
                  <a:lnTo>
                    <a:pt x="92" y="14"/>
                  </a:lnTo>
                  <a:lnTo>
                    <a:pt x="113" y="9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61" y="11"/>
                  </a:lnTo>
                  <a:lnTo>
                    <a:pt x="170" y="15"/>
                  </a:lnTo>
                  <a:lnTo>
                    <a:pt x="179" y="21"/>
                  </a:lnTo>
                  <a:lnTo>
                    <a:pt x="184" y="24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7" y="32"/>
                  </a:lnTo>
                  <a:lnTo>
                    <a:pt x="190" y="32"/>
                  </a:lnTo>
                  <a:lnTo>
                    <a:pt x="190" y="32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93" y="29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89" y="20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98" y="18"/>
                  </a:lnTo>
                  <a:lnTo>
                    <a:pt x="212" y="24"/>
                  </a:lnTo>
                  <a:lnTo>
                    <a:pt x="224" y="32"/>
                  </a:lnTo>
                  <a:lnTo>
                    <a:pt x="235" y="40"/>
                  </a:lnTo>
                  <a:lnTo>
                    <a:pt x="244" y="49"/>
                  </a:lnTo>
                  <a:lnTo>
                    <a:pt x="251" y="60"/>
                  </a:lnTo>
                  <a:lnTo>
                    <a:pt x="256" y="70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53" y="87"/>
                  </a:lnTo>
                  <a:lnTo>
                    <a:pt x="245" y="89"/>
                  </a:lnTo>
                  <a:lnTo>
                    <a:pt x="238" y="89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19" y="78"/>
                  </a:lnTo>
                  <a:lnTo>
                    <a:pt x="216" y="7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05" y="81"/>
                  </a:lnTo>
                  <a:lnTo>
                    <a:pt x="201" y="81"/>
                  </a:lnTo>
                  <a:lnTo>
                    <a:pt x="192" y="81"/>
                  </a:lnTo>
                  <a:lnTo>
                    <a:pt x="185" y="80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1" y="78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8" y="83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82" y="87"/>
                  </a:lnTo>
                  <a:lnTo>
                    <a:pt x="190" y="89"/>
                  </a:lnTo>
                  <a:lnTo>
                    <a:pt x="201" y="89"/>
                  </a:lnTo>
                  <a:lnTo>
                    <a:pt x="207" y="89"/>
                  </a:lnTo>
                  <a:lnTo>
                    <a:pt x="215" y="86"/>
                  </a:lnTo>
                  <a:lnTo>
                    <a:pt x="215" y="86"/>
                  </a:lnTo>
                  <a:lnTo>
                    <a:pt x="216" y="86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4" y="92"/>
                  </a:lnTo>
                  <a:lnTo>
                    <a:pt x="228" y="95"/>
                  </a:lnTo>
                  <a:lnTo>
                    <a:pt x="228" y="95"/>
                  </a:lnTo>
                  <a:lnTo>
                    <a:pt x="235" y="96"/>
                  </a:lnTo>
                  <a:lnTo>
                    <a:pt x="241" y="96"/>
                  </a:lnTo>
                  <a:lnTo>
                    <a:pt x="241" y="96"/>
                  </a:lnTo>
                  <a:lnTo>
                    <a:pt x="251" y="95"/>
                  </a:lnTo>
                  <a:lnTo>
                    <a:pt x="261" y="90"/>
                  </a:lnTo>
                  <a:lnTo>
                    <a:pt x="261" y="90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1" y="95"/>
                  </a:lnTo>
                  <a:lnTo>
                    <a:pt x="261" y="9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95"/>
            <p:cNvSpPr>
              <a:spLocks/>
            </p:cNvSpPr>
            <p:nvPr/>
          </p:nvSpPr>
          <p:spPr bwMode="auto">
            <a:xfrm>
              <a:off x="3590926" y="3197225"/>
              <a:ext cx="149225" cy="58738"/>
            </a:xfrm>
            <a:custGeom>
              <a:avLst/>
              <a:gdLst>
                <a:gd name="T0" fmla="*/ 88 w 94"/>
                <a:gd name="T1" fmla="*/ 2 h 37"/>
                <a:gd name="T2" fmla="*/ 88 w 94"/>
                <a:gd name="T3" fmla="*/ 2 h 37"/>
                <a:gd name="T4" fmla="*/ 83 w 94"/>
                <a:gd name="T5" fmla="*/ 5 h 37"/>
                <a:gd name="T6" fmla="*/ 78 w 94"/>
                <a:gd name="T7" fmla="*/ 8 h 37"/>
                <a:gd name="T8" fmla="*/ 69 w 94"/>
                <a:gd name="T9" fmla="*/ 11 h 37"/>
                <a:gd name="T10" fmla="*/ 62 w 94"/>
                <a:gd name="T11" fmla="*/ 13 h 37"/>
                <a:gd name="T12" fmla="*/ 55 w 94"/>
                <a:gd name="T13" fmla="*/ 13 h 37"/>
                <a:gd name="T14" fmla="*/ 55 w 94"/>
                <a:gd name="T15" fmla="*/ 13 h 37"/>
                <a:gd name="T16" fmla="*/ 51 w 94"/>
                <a:gd name="T17" fmla="*/ 10 h 37"/>
                <a:gd name="T18" fmla="*/ 45 w 94"/>
                <a:gd name="T19" fmla="*/ 7 h 37"/>
                <a:gd name="T20" fmla="*/ 37 w 94"/>
                <a:gd name="T21" fmla="*/ 5 h 37"/>
                <a:gd name="T22" fmla="*/ 28 w 94"/>
                <a:gd name="T23" fmla="*/ 5 h 37"/>
                <a:gd name="T24" fmla="*/ 28 w 94"/>
                <a:gd name="T25" fmla="*/ 5 h 37"/>
                <a:gd name="T26" fmla="*/ 22 w 94"/>
                <a:gd name="T27" fmla="*/ 7 h 37"/>
                <a:gd name="T28" fmla="*/ 14 w 94"/>
                <a:gd name="T29" fmla="*/ 10 h 37"/>
                <a:gd name="T30" fmla="*/ 8 w 94"/>
                <a:gd name="T31" fmla="*/ 16 h 37"/>
                <a:gd name="T32" fmla="*/ 0 w 94"/>
                <a:gd name="T33" fmla="*/ 23 h 37"/>
                <a:gd name="T34" fmla="*/ 0 w 94"/>
                <a:gd name="T35" fmla="*/ 23 h 37"/>
                <a:gd name="T36" fmla="*/ 0 w 94"/>
                <a:gd name="T37" fmla="*/ 27 h 37"/>
                <a:gd name="T38" fmla="*/ 2 w 94"/>
                <a:gd name="T39" fmla="*/ 30 h 37"/>
                <a:gd name="T40" fmla="*/ 2 w 94"/>
                <a:gd name="T41" fmla="*/ 30 h 37"/>
                <a:gd name="T42" fmla="*/ 5 w 94"/>
                <a:gd name="T43" fmla="*/ 30 h 37"/>
                <a:gd name="T44" fmla="*/ 6 w 94"/>
                <a:gd name="T45" fmla="*/ 28 h 37"/>
                <a:gd name="T46" fmla="*/ 6 w 94"/>
                <a:gd name="T47" fmla="*/ 28 h 37"/>
                <a:gd name="T48" fmla="*/ 13 w 94"/>
                <a:gd name="T49" fmla="*/ 22 h 37"/>
                <a:gd name="T50" fmla="*/ 19 w 94"/>
                <a:gd name="T51" fmla="*/ 17 h 37"/>
                <a:gd name="T52" fmla="*/ 23 w 94"/>
                <a:gd name="T53" fmla="*/ 14 h 37"/>
                <a:gd name="T54" fmla="*/ 29 w 94"/>
                <a:gd name="T55" fmla="*/ 13 h 37"/>
                <a:gd name="T56" fmla="*/ 29 w 94"/>
                <a:gd name="T57" fmla="*/ 13 h 37"/>
                <a:gd name="T58" fmla="*/ 36 w 94"/>
                <a:gd name="T59" fmla="*/ 13 h 37"/>
                <a:gd name="T60" fmla="*/ 42 w 94"/>
                <a:gd name="T61" fmla="*/ 14 h 37"/>
                <a:gd name="T62" fmla="*/ 48 w 94"/>
                <a:gd name="T63" fmla="*/ 17 h 37"/>
                <a:gd name="T64" fmla="*/ 51 w 94"/>
                <a:gd name="T65" fmla="*/ 20 h 37"/>
                <a:gd name="T66" fmla="*/ 51 w 94"/>
                <a:gd name="T67" fmla="*/ 20 h 37"/>
                <a:gd name="T68" fmla="*/ 55 w 94"/>
                <a:gd name="T69" fmla="*/ 25 h 37"/>
                <a:gd name="T70" fmla="*/ 55 w 94"/>
                <a:gd name="T71" fmla="*/ 25 h 37"/>
                <a:gd name="T72" fmla="*/ 63 w 94"/>
                <a:gd name="T73" fmla="*/ 33 h 37"/>
                <a:gd name="T74" fmla="*/ 66 w 94"/>
                <a:gd name="T75" fmla="*/ 36 h 37"/>
                <a:gd name="T76" fmla="*/ 71 w 94"/>
                <a:gd name="T77" fmla="*/ 37 h 37"/>
                <a:gd name="T78" fmla="*/ 71 w 94"/>
                <a:gd name="T79" fmla="*/ 37 h 37"/>
                <a:gd name="T80" fmla="*/ 72 w 94"/>
                <a:gd name="T81" fmla="*/ 37 h 37"/>
                <a:gd name="T82" fmla="*/ 72 w 94"/>
                <a:gd name="T83" fmla="*/ 37 h 37"/>
                <a:gd name="T84" fmla="*/ 75 w 94"/>
                <a:gd name="T85" fmla="*/ 36 h 37"/>
                <a:gd name="T86" fmla="*/ 77 w 94"/>
                <a:gd name="T87" fmla="*/ 34 h 37"/>
                <a:gd name="T88" fmla="*/ 77 w 94"/>
                <a:gd name="T89" fmla="*/ 34 h 37"/>
                <a:gd name="T90" fmla="*/ 75 w 94"/>
                <a:gd name="T91" fmla="*/ 31 h 37"/>
                <a:gd name="T92" fmla="*/ 74 w 94"/>
                <a:gd name="T93" fmla="*/ 30 h 37"/>
                <a:gd name="T94" fmla="*/ 74 w 94"/>
                <a:gd name="T95" fmla="*/ 30 h 37"/>
                <a:gd name="T96" fmla="*/ 71 w 94"/>
                <a:gd name="T97" fmla="*/ 28 h 37"/>
                <a:gd name="T98" fmla="*/ 68 w 94"/>
                <a:gd name="T99" fmla="*/ 27 h 37"/>
                <a:gd name="T100" fmla="*/ 63 w 94"/>
                <a:gd name="T101" fmla="*/ 20 h 37"/>
                <a:gd name="T102" fmla="*/ 63 w 94"/>
                <a:gd name="T103" fmla="*/ 20 h 37"/>
                <a:gd name="T104" fmla="*/ 69 w 94"/>
                <a:gd name="T105" fmla="*/ 19 h 37"/>
                <a:gd name="T106" fmla="*/ 77 w 94"/>
                <a:gd name="T107" fmla="*/ 17 h 37"/>
                <a:gd name="T108" fmla="*/ 86 w 94"/>
                <a:gd name="T109" fmla="*/ 13 h 37"/>
                <a:gd name="T110" fmla="*/ 94 w 94"/>
                <a:gd name="T111" fmla="*/ 7 h 37"/>
                <a:gd name="T112" fmla="*/ 94 w 94"/>
                <a:gd name="T113" fmla="*/ 7 h 37"/>
                <a:gd name="T114" fmla="*/ 94 w 94"/>
                <a:gd name="T115" fmla="*/ 5 h 37"/>
                <a:gd name="T116" fmla="*/ 94 w 94"/>
                <a:gd name="T117" fmla="*/ 2 h 37"/>
                <a:gd name="T118" fmla="*/ 94 w 94"/>
                <a:gd name="T119" fmla="*/ 2 h 37"/>
                <a:gd name="T120" fmla="*/ 91 w 94"/>
                <a:gd name="T121" fmla="*/ 0 h 37"/>
                <a:gd name="T122" fmla="*/ 88 w 94"/>
                <a:gd name="T123" fmla="*/ 2 h 37"/>
                <a:gd name="T124" fmla="*/ 88 w 94"/>
                <a:gd name="T1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37">
                  <a:moveTo>
                    <a:pt x="88" y="2"/>
                  </a:moveTo>
                  <a:lnTo>
                    <a:pt x="88" y="2"/>
                  </a:lnTo>
                  <a:lnTo>
                    <a:pt x="83" y="5"/>
                  </a:lnTo>
                  <a:lnTo>
                    <a:pt x="78" y="8"/>
                  </a:lnTo>
                  <a:lnTo>
                    <a:pt x="69" y="11"/>
                  </a:lnTo>
                  <a:lnTo>
                    <a:pt x="62" y="13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5" y="7"/>
                  </a:lnTo>
                  <a:lnTo>
                    <a:pt x="3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2" y="7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3" y="22"/>
                  </a:lnTo>
                  <a:lnTo>
                    <a:pt x="19" y="17"/>
                  </a:lnTo>
                  <a:lnTo>
                    <a:pt x="23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6" y="13"/>
                  </a:lnTo>
                  <a:lnTo>
                    <a:pt x="42" y="14"/>
                  </a:lnTo>
                  <a:lnTo>
                    <a:pt x="48" y="17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63" y="33"/>
                  </a:lnTo>
                  <a:lnTo>
                    <a:pt x="66" y="36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5" y="36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5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1" y="28"/>
                  </a:lnTo>
                  <a:lnTo>
                    <a:pt x="68" y="27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9" y="19"/>
                  </a:lnTo>
                  <a:lnTo>
                    <a:pt x="77" y="17"/>
                  </a:lnTo>
                  <a:lnTo>
                    <a:pt x="86" y="13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8" y="2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96"/>
            <p:cNvSpPr>
              <a:spLocks/>
            </p:cNvSpPr>
            <p:nvPr/>
          </p:nvSpPr>
          <p:spPr bwMode="auto">
            <a:xfrm>
              <a:off x="3690938" y="3154363"/>
              <a:ext cx="231775" cy="95250"/>
            </a:xfrm>
            <a:custGeom>
              <a:avLst/>
              <a:gdLst>
                <a:gd name="T0" fmla="*/ 86 w 146"/>
                <a:gd name="T1" fmla="*/ 31 h 60"/>
                <a:gd name="T2" fmla="*/ 86 w 146"/>
                <a:gd name="T3" fmla="*/ 31 h 60"/>
                <a:gd name="T4" fmla="*/ 106 w 146"/>
                <a:gd name="T5" fmla="*/ 31 h 60"/>
                <a:gd name="T6" fmla="*/ 121 w 146"/>
                <a:gd name="T7" fmla="*/ 27 h 60"/>
                <a:gd name="T8" fmla="*/ 124 w 146"/>
                <a:gd name="T9" fmla="*/ 27 h 60"/>
                <a:gd name="T10" fmla="*/ 133 w 146"/>
                <a:gd name="T11" fmla="*/ 34 h 60"/>
                <a:gd name="T12" fmla="*/ 140 w 146"/>
                <a:gd name="T13" fmla="*/ 41 h 60"/>
                <a:gd name="T14" fmla="*/ 143 w 146"/>
                <a:gd name="T15" fmla="*/ 43 h 60"/>
                <a:gd name="T16" fmla="*/ 144 w 146"/>
                <a:gd name="T17" fmla="*/ 43 h 60"/>
                <a:gd name="T18" fmla="*/ 146 w 146"/>
                <a:gd name="T19" fmla="*/ 40 h 60"/>
                <a:gd name="T20" fmla="*/ 146 w 146"/>
                <a:gd name="T21" fmla="*/ 38 h 60"/>
                <a:gd name="T22" fmla="*/ 137 w 146"/>
                <a:gd name="T23" fmla="*/ 26 h 60"/>
                <a:gd name="T24" fmla="*/ 129 w 146"/>
                <a:gd name="T25" fmla="*/ 20 h 60"/>
                <a:gd name="T26" fmla="*/ 120 w 146"/>
                <a:gd name="T27" fmla="*/ 20 h 60"/>
                <a:gd name="T28" fmla="*/ 118 w 146"/>
                <a:gd name="T29" fmla="*/ 20 h 60"/>
                <a:gd name="T30" fmla="*/ 112 w 146"/>
                <a:gd name="T31" fmla="*/ 21 h 60"/>
                <a:gd name="T32" fmla="*/ 97 w 146"/>
                <a:gd name="T33" fmla="*/ 23 h 60"/>
                <a:gd name="T34" fmla="*/ 87 w 146"/>
                <a:gd name="T35" fmla="*/ 23 h 60"/>
                <a:gd name="T36" fmla="*/ 87 w 146"/>
                <a:gd name="T37" fmla="*/ 23 h 60"/>
                <a:gd name="T38" fmla="*/ 86 w 146"/>
                <a:gd name="T39" fmla="*/ 23 h 60"/>
                <a:gd name="T40" fmla="*/ 69 w 146"/>
                <a:gd name="T41" fmla="*/ 17 h 60"/>
                <a:gd name="T42" fmla="*/ 52 w 146"/>
                <a:gd name="T43" fmla="*/ 6 h 60"/>
                <a:gd name="T44" fmla="*/ 45 w 146"/>
                <a:gd name="T45" fmla="*/ 0 h 60"/>
                <a:gd name="T46" fmla="*/ 28 w 146"/>
                <a:gd name="T47" fmla="*/ 0 h 60"/>
                <a:gd name="T48" fmla="*/ 8 w 146"/>
                <a:gd name="T49" fmla="*/ 11 h 60"/>
                <a:gd name="T50" fmla="*/ 2 w 146"/>
                <a:gd name="T51" fmla="*/ 14 h 60"/>
                <a:gd name="T52" fmla="*/ 2 w 146"/>
                <a:gd name="T53" fmla="*/ 20 h 60"/>
                <a:gd name="T54" fmla="*/ 5 w 146"/>
                <a:gd name="T55" fmla="*/ 21 h 60"/>
                <a:gd name="T56" fmla="*/ 8 w 146"/>
                <a:gd name="T57" fmla="*/ 20 h 60"/>
                <a:gd name="T58" fmla="*/ 22 w 146"/>
                <a:gd name="T59" fmla="*/ 11 h 60"/>
                <a:gd name="T60" fmla="*/ 34 w 146"/>
                <a:gd name="T61" fmla="*/ 8 h 60"/>
                <a:gd name="T62" fmla="*/ 48 w 146"/>
                <a:gd name="T63" fmla="*/ 11 h 60"/>
                <a:gd name="T64" fmla="*/ 58 w 146"/>
                <a:gd name="T65" fmla="*/ 20 h 60"/>
                <a:gd name="T66" fmla="*/ 71 w 146"/>
                <a:gd name="T67" fmla="*/ 24 h 60"/>
                <a:gd name="T68" fmla="*/ 57 w 146"/>
                <a:gd name="T69" fmla="*/ 38 h 60"/>
                <a:gd name="T70" fmla="*/ 51 w 146"/>
                <a:gd name="T71" fmla="*/ 46 h 60"/>
                <a:gd name="T72" fmla="*/ 42 w 146"/>
                <a:gd name="T73" fmla="*/ 52 h 60"/>
                <a:gd name="T74" fmla="*/ 40 w 146"/>
                <a:gd name="T75" fmla="*/ 52 h 60"/>
                <a:gd name="T76" fmla="*/ 35 w 146"/>
                <a:gd name="T77" fmla="*/ 57 h 60"/>
                <a:gd name="T78" fmla="*/ 37 w 146"/>
                <a:gd name="T79" fmla="*/ 58 h 60"/>
                <a:gd name="T80" fmla="*/ 40 w 146"/>
                <a:gd name="T81" fmla="*/ 60 h 60"/>
                <a:gd name="T82" fmla="*/ 40 w 146"/>
                <a:gd name="T83" fmla="*/ 60 h 60"/>
                <a:gd name="T84" fmla="*/ 48 w 146"/>
                <a:gd name="T85" fmla="*/ 57 h 60"/>
                <a:gd name="T86" fmla="*/ 60 w 146"/>
                <a:gd name="T87" fmla="*/ 47 h 60"/>
                <a:gd name="T88" fmla="*/ 63 w 146"/>
                <a:gd name="T89" fmla="*/ 41 h 60"/>
                <a:gd name="T90" fmla="*/ 69 w 146"/>
                <a:gd name="T91" fmla="*/ 34 h 60"/>
                <a:gd name="T92" fmla="*/ 83 w 146"/>
                <a:gd name="T93" fmla="*/ 31 h 60"/>
                <a:gd name="T94" fmla="*/ 86 w 146"/>
                <a:gd name="T95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6" h="60">
                  <a:moveTo>
                    <a:pt x="86" y="31"/>
                  </a:moveTo>
                  <a:lnTo>
                    <a:pt x="86" y="31"/>
                  </a:lnTo>
                  <a:lnTo>
                    <a:pt x="86" y="31"/>
                  </a:lnTo>
                  <a:lnTo>
                    <a:pt x="86" y="31"/>
                  </a:lnTo>
                  <a:lnTo>
                    <a:pt x="97" y="31"/>
                  </a:lnTo>
                  <a:lnTo>
                    <a:pt x="106" y="31"/>
                  </a:lnTo>
                  <a:lnTo>
                    <a:pt x="115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9" y="29"/>
                  </a:lnTo>
                  <a:lnTo>
                    <a:pt x="133" y="34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6" y="40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1" y="31"/>
                  </a:lnTo>
                  <a:lnTo>
                    <a:pt x="137" y="26"/>
                  </a:lnTo>
                  <a:lnTo>
                    <a:pt x="132" y="23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2" y="21"/>
                  </a:lnTo>
                  <a:lnTo>
                    <a:pt x="106" y="23"/>
                  </a:lnTo>
                  <a:lnTo>
                    <a:pt x="9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78" y="20"/>
                  </a:lnTo>
                  <a:lnTo>
                    <a:pt x="69" y="17"/>
                  </a:lnTo>
                  <a:lnTo>
                    <a:pt x="61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0" y="3"/>
                  </a:lnTo>
                  <a:lnTo>
                    <a:pt x="8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22" y="11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8" y="20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3" y="2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1" y="46"/>
                  </a:lnTo>
                  <a:lnTo>
                    <a:pt x="45" y="50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7" y="58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3" y="60"/>
                  </a:lnTo>
                  <a:lnTo>
                    <a:pt x="48" y="57"/>
                  </a:lnTo>
                  <a:lnTo>
                    <a:pt x="55" y="52"/>
                  </a:lnTo>
                  <a:lnTo>
                    <a:pt x="60" y="4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6" y="37"/>
                  </a:lnTo>
                  <a:lnTo>
                    <a:pt x="69" y="34"/>
                  </a:lnTo>
                  <a:lnTo>
                    <a:pt x="77" y="31"/>
                  </a:lnTo>
                  <a:lnTo>
                    <a:pt x="83" y="31"/>
                  </a:lnTo>
                  <a:lnTo>
                    <a:pt x="86" y="31"/>
                  </a:lnTo>
                  <a:lnTo>
                    <a:pt x="86" y="3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200"/>
          <p:cNvGrpSpPr/>
          <p:nvPr userDrawn="1"/>
        </p:nvGrpSpPr>
        <p:grpSpPr>
          <a:xfrm>
            <a:off x="5341961" y="3110161"/>
            <a:ext cx="399694" cy="280487"/>
            <a:chOff x="5829301" y="3119438"/>
            <a:chExt cx="452438" cy="317500"/>
          </a:xfrm>
        </p:grpSpPr>
        <p:sp>
          <p:nvSpPr>
            <p:cNvPr id="202" name="Freeform 497"/>
            <p:cNvSpPr>
              <a:spLocks noEditPoints="1"/>
            </p:cNvSpPr>
            <p:nvPr/>
          </p:nvSpPr>
          <p:spPr bwMode="auto">
            <a:xfrm>
              <a:off x="5829301" y="3119438"/>
              <a:ext cx="212725" cy="317500"/>
            </a:xfrm>
            <a:custGeom>
              <a:avLst/>
              <a:gdLst>
                <a:gd name="T0" fmla="*/ 126 w 134"/>
                <a:gd name="T1" fmla="*/ 16 h 200"/>
                <a:gd name="T2" fmla="*/ 124 w 134"/>
                <a:gd name="T3" fmla="*/ 45 h 200"/>
                <a:gd name="T4" fmla="*/ 111 w 134"/>
                <a:gd name="T5" fmla="*/ 91 h 200"/>
                <a:gd name="T6" fmla="*/ 98 w 134"/>
                <a:gd name="T7" fmla="*/ 95 h 200"/>
                <a:gd name="T8" fmla="*/ 88 w 134"/>
                <a:gd name="T9" fmla="*/ 83 h 200"/>
                <a:gd name="T10" fmla="*/ 95 w 134"/>
                <a:gd name="T11" fmla="*/ 63 h 200"/>
                <a:gd name="T12" fmla="*/ 97 w 134"/>
                <a:gd name="T13" fmla="*/ 26 h 200"/>
                <a:gd name="T14" fmla="*/ 80 w 134"/>
                <a:gd name="T15" fmla="*/ 5 h 200"/>
                <a:gd name="T16" fmla="*/ 63 w 134"/>
                <a:gd name="T17" fmla="*/ 0 h 200"/>
                <a:gd name="T18" fmla="*/ 40 w 134"/>
                <a:gd name="T19" fmla="*/ 7 h 200"/>
                <a:gd name="T20" fmla="*/ 17 w 134"/>
                <a:gd name="T21" fmla="*/ 28 h 200"/>
                <a:gd name="T22" fmla="*/ 0 w 134"/>
                <a:gd name="T23" fmla="*/ 103 h 200"/>
                <a:gd name="T24" fmla="*/ 8 w 134"/>
                <a:gd name="T25" fmla="*/ 155 h 200"/>
                <a:gd name="T26" fmla="*/ 35 w 134"/>
                <a:gd name="T27" fmla="*/ 183 h 200"/>
                <a:gd name="T28" fmla="*/ 63 w 134"/>
                <a:gd name="T29" fmla="*/ 184 h 200"/>
                <a:gd name="T30" fmla="*/ 89 w 134"/>
                <a:gd name="T31" fmla="*/ 164 h 200"/>
                <a:gd name="T32" fmla="*/ 92 w 134"/>
                <a:gd name="T33" fmla="*/ 131 h 200"/>
                <a:gd name="T34" fmla="*/ 88 w 134"/>
                <a:gd name="T35" fmla="*/ 109 h 200"/>
                <a:gd name="T36" fmla="*/ 101 w 134"/>
                <a:gd name="T37" fmla="*/ 105 h 200"/>
                <a:gd name="T38" fmla="*/ 121 w 134"/>
                <a:gd name="T39" fmla="*/ 92 h 200"/>
                <a:gd name="T40" fmla="*/ 124 w 134"/>
                <a:gd name="T41" fmla="*/ 175 h 200"/>
                <a:gd name="T42" fmla="*/ 111 w 134"/>
                <a:gd name="T43" fmla="*/ 189 h 200"/>
                <a:gd name="T44" fmla="*/ 100 w 134"/>
                <a:gd name="T45" fmla="*/ 193 h 200"/>
                <a:gd name="T46" fmla="*/ 104 w 134"/>
                <a:gd name="T47" fmla="*/ 200 h 200"/>
                <a:gd name="T48" fmla="*/ 114 w 134"/>
                <a:gd name="T49" fmla="*/ 198 h 200"/>
                <a:gd name="T50" fmla="*/ 134 w 134"/>
                <a:gd name="T51" fmla="*/ 177 h 200"/>
                <a:gd name="T52" fmla="*/ 134 w 134"/>
                <a:gd name="T53" fmla="*/ 19 h 200"/>
                <a:gd name="T54" fmla="*/ 129 w 134"/>
                <a:gd name="T55" fmla="*/ 14 h 200"/>
                <a:gd name="T56" fmla="*/ 69 w 134"/>
                <a:gd name="T57" fmla="*/ 172 h 200"/>
                <a:gd name="T58" fmla="*/ 45 w 134"/>
                <a:gd name="T59" fmla="*/ 177 h 200"/>
                <a:gd name="T60" fmla="*/ 22 w 134"/>
                <a:gd name="T61" fmla="*/ 160 h 200"/>
                <a:gd name="T62" fmla="*/ 11 w 134"/>
                <a:gd name="T63" fmla="*/ 128 h 200"/>
                <a:gd name="T64" fmla="*/ 17 w 134"/>
                <a:gd name="T65" fmla="*/ 48 h 200"/>
                <a:gd name="T66" fmla="*/ 58 w 134"/>
                <a:gd name="T67" fmla="*/ 11 h 200"/>
                <a:gd name="T68" fmla="*/ 71 w 134"/>
                <a:gd name="T69" fmla="*/ 11 h 200"/>
                <a:gd name="T70" fmla="*/ 86 w 134"/>
                <a:gd name="T71" fmla="*/ 23 h 200"/>
                <a:gd name="T72" fmla="*/ 89 w 134"/>
                <a:gd name="T73" fmla="*/ 48 h 200"/>
                <a:gd name="T74" fmla="*/ 83 w 134"/>
                <a:gd name="T75" fmla="*/ 65 h 200"/>
                <a:gd name="T76" fmla="*/ 63 w 134"/>
                <a:gd name="T77" fmla="*/ 42 h 200"/>
                <a:gd name="T78" fmla="*/ 55 w 134"/>
                <a:gd name="T79" fmla="*/ 43 h 200"/>
                <a:gd name="T80" fmla="*/ 58 w 134"/>
                <a:gd name="T81" fmla="*/ 49 h 200"/>
                <a:gd name="T82" fmla="*/ 69 w 134"/>
                <a:gd name="T83" fmla="*/ 60 h 200"/>
                <a:gd name="T84" fmla="*/ 45 w 134"/>
                <a:gd name="T85" fmla="*/ 59 h 200"/>
                <a:gd name="T86" fmla="*/ 43 w 134"/>
                <a:gd name="T87" fmla="*/ 66 h 200"/>
                <a:gd name="T88" fmla="*/ 52 w 134"/>
                <a:gd name="T89" fmla="*/ 66 h 200"/>
                <a:gd name="T90" fmla="*/ 75 w 134"/>
                <a:gd name="T91" fmla="*/ 76 h 200"/>
                <a:gd name="T92" fmla="*/ 80 w 134"/>
                <a:gd name="T93" fmla="*/ 100 h 200"/>
                <a:gd name="T94" fmla="*/ 72 w 134"/>
                <a:gd name="T95" fmla="*/ 115 h 200"/>
                <a:gd name="T96" fmla="*/ 51 w 134"/>
                <a:gd name="T97" fmla="*/ 120 h 200"/>
                <a:gd name="T98" fmla="*/ 45 w 134"/>
                <a:gd name="T99" fmla="*/ 123 h 200"/>
                <a:gd name="T100" fmla="*/ 48 w 134"/>
                <a:gd name="T101" fmla="*/ 129 h 200"/>
                <a:gd name="T102" fmla="*/ 66 w 134"/>
                <a:gd name="T103" fmla="*/ 129 h 200"/>
                <a:gd name="T104" fmla="*/ 69 w 134"/>
                <a:gd name="T105" fmla="*/ 135 h 200"/>
                <a:gd name="T106" fmla="*/ 63 w 134"/>
                <a:gd name="T107" fmla="*/ 144 h 200"/>
                <a:gd name="T108" fmla="*/ 68 w 134"/>
                <a:gd name="T109" fmla="*/ 148 h 200"/>
                <a:gd name="T110" fmla="*/ 80 w 134"/>
                <a:gd name="T111" fmla="*/ 137 h 200"/>
                <a:gd name="T112" fmla="*/ 84 w 134"/>
                <a:gd name="T113" fmla="*/ 1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200">
                  <a:moveTo>
                    <a:pt x="129" y="14"/>
                  </a:moveTo>
                  <a:lnTo>
                    <a:pt x="129" y="14"/>
                  </a:lnTo>
                  <a:lnTo>
                    <a:pt x="129" y="14"/>
                  </a:lnTo>
                  <a:lnTo>
                    <a:pt x="126" y="16"/>
                  </a:lnTo>
                  <a:lnTo>
                    <a:pt x="124" y="19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45"/>
                  </a:lnTo>
                  <a:lnTo>
                    <a:pt x="121" y="63"/>
                  </a:lnTo>
                  <a:lnTo>
                    <a:pt x="117" y="80"/>
                  </a:lnTo>
                  <a:lnTo>
                    <a:pt x="114" y="86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07" y="94"/>
                  </a:lnTo>
                  <a:lnTo>
                    <a:pt x="104" y="94"/>
                  </a:lnTo>
                  <a:lnTo>
                    <a:pt x="98" y="95"/>
                  </a:lnTo>
                  <a:lnTo>
                    <a:pt x="92" y="94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88" y="8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91" y="71"/>
                  </a:lnTo>
                  <a:lnTo>
                    <a:pt x="95" y="63"/>
                  </a:lnTo>
                  <a:lnTo>
                    <a:pt x="97" y="53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7" y="26"/>
                  </a:lnTo>
                  <a:lnTo>
                    <a:pt x="94" y="20"/>
                  </a:lnTo>
                  <a:lnTo>
                    <a:pt x="91" y="14"/>
                  </a:lnTo>
                  <a:lnTo>
                    <a:pt x="86" y="10"/>
                  </a:lnTo>
                  <a:lnTo>
                    <a:pt x="80" y="5"/>
                  </a:lnTo>
                  <a:lnTo>
                    <a:pt x="75" y="2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40" y="7"/>
                  </a:lnTo>
                  <a:lnTo>
                    <a:pt x="34" y="11"/>
                  </a:lnTo>
                  <a:lnTo>
                    <a:pt x="28" y="16"/>
                  </a:lnTo>
                  <a:lnTo>
                    <a:pt x="22" y="20"/>
                  </a:lnTo>
                  <a:lnTo>
                    <a:pt x="17" y="28"/>
                  </a:lnTo>
                  <a:lnTo>
                    <a:pt x="9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103"/>
                  </a:lnTo>
                  <a:lnTo>
                    <a:pt x="2" y="129"/>
                  </a:lnTo>
                  <a:lnTo>
                    <a:pt x="2" y="129"/>
                  </a:lnTo>
                  <a:lnTo>
                    <a:pt x="5" y="143"/>
                  </a:lnTo>
                  <a:lnTo>
                    <a:pt x="8" y="155"/>
                  </a:lnTo>
                  <a:lnTo>
                    <a:pt x="14" y="166"/>
                  </a:lnTo>
                  <a:lnTo>
                    <a:pt x="20" y="174"/>
                  </a:lnTo>
                  <a:lnTo>
                    <a:pt x="28" y="180"/>
                  </a:lnTo>
                  <a:lnTo>
                    <a:pt x="35" y="183"/>
                  </a:lnTo>
                  <a:lnTo>
                    <a:pt x="43" y="186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63" y="184"/>
                  </a:lnTo>
                  <a:lnTo>
                    <a:pt x="74" y="180"/>
                  </a:lnTo>
                  <a:lnTo>
                    <a:pt x="83" y="17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92" y="157"/>
                  </a:lnTo>
                  <a:lnTo>
                    <a:pt x="95" y="144"/>
                  </a:lnTo>
                  <a:lnTo>
                    <a:pt x="94" y="138"/>
                  </a:lnTo>
                  <a:lnTo>
                    <a:pt x="92" y="131"/>
                  </a:lnTo>
                  <a:lnTo>
                    <a:pt x="91" y="123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8" y="109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4" y="105"/>
                  </a:lnTo>
                  <a:lnTo>
                    <a:pt x="101" y="105"/>
                  </a:lnTo>
                  <a:lnTo>
                    <a:pt x="109" y="103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21" y="92"/>
                  </a:lnTo>
                  <a:lnTo>
                    <a:pt x="124" y="86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5"/>
                  </a:lnTo>
                  <a:lnTo>
                    <a:pt x="121" y="181"/>
                  </a:lnTo>
                  <a:lnTo>
                    <a:pt x="120" y="184"/>
                  </a:lnTo>
                  <a:lnTo>
                    <a:pt x="115" y="187"/>
                  </a:lnTo>
                  <a:lnTo>
                    <a:pt x="111" y="189"/>
                  </a:lnTo>
                  <a:lnTo>
                    <a:pt x="103" y="190"/>
                  </a:lnTo>
                  <a:lnTo>
                    <a:pt x="103" y="190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1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4" y="198"/>
                  </a:lnTo>
                  <a:lnTo>
                    <a:pt x="121" y="193"/>
                  </a:lnTo>
                  <a:lnTo>
                    <a:pt x="127" y="190"/>
                  </a:lnTo>
                  <a:lnTo>
                    <a:pt x="130" y="186"/>
                  </a:lnTo>
                  <a:lnTo>
                    <a:pt x="134" y="177"/>
                  </a:lnTo>
                  <a:lnTo>
                    <a:pt x="134" y="172"/>
                  </a:lnTo>
                  <a:lnTo>
                    <a:pt x="134" y="25"/>
                  </a:lnTo>
                  <a:lnTo>
                    <a:pt x="134" y="25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6"/>
                  </a:lnTo>
                  <a:lnTo>
                    <a:pt x="129" y="14"/>
                  </a:lnTo>
                  <a:lnTo>
                    <a:pt x="129" y="14"/>
                  </a:lnTo>
                  <a:close/>
                  <a:moveTo>
                    <a:pt x="81" y="160"/>
                  </a:moveTo>
                  <a:lnTo>
                    <a:pt x="81" y="160"/>
                  </a:lnTo>
                  <a:lnTo>
                    <a:pt x="75" y="167"/>
                  </a:lnTo>
                  <a:lnTo>
                    <a:pt x="69" y="172"/>
                  </a:lnTo>
                  <a:lnTo>
                    <a:pt x="60" y="175"/>
                  </a:lnTo>
                  <a:lnTo>
                    <a:pt x="51" y="177"/>
                  </a:lnTo>
                  <a:lnTo>
                    <a:pt x="51" y="177"/>
                  </a:lnTo>
                  <a:lnTo>
                    <a:pt x="45" y="177"/>
                  </a:lnTo>
                  <a:lnTo>
                    <a:pt x="39" y="174"/>
                  </a:lnTo>
                  <a:lnTo>
                    <a:pt x="32" y="170"/>
                  </a:lnTo>
                  <a:lnTo>
                    <a:pt x="26" y="166"/>
                  </a:lnTo>
                  <a:lnTo>
                    <a:pt x="22" y="160"/>
                  </a:lnTo>
                  <a:lnTo>
                    <a:pt x="17" y="151"/>
                  </a:lnTo>
                  <a:lnTo>
                    <a:pt x="12" y="140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9" y="105"/>
                  </a:lnTo>
                  <a:lnTo>
                    <a:pt x="9" y="83"/>
                  </a:lnTo>
                  <a:lnTo>
                    <a:pt x="12" y="63"/>
                  </a:lnTo>
                  <a:lnTo>
                    <a:pt x="17" y="48"/>
                  </a:lnTo>
                  <a:lnTo>
                    <a:pt x="25" y="34"/>
                  </a:lnTo>
                  <a:lnTo>
                    <a:pt x="34" y="23"/>
                  </a:lnTo>
                  <a:lnTo>
                    <a:pt x="45" y="16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71" y="11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3" y="19"/>
                  </a:lnTo>
                  <a:lnTo>
                    <a:pt x="86" y="23"/>
                  </a:lnTo>
                  <a:lnTo>
                    <a:pt x="88" y="30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9" y="48"/>
                  </a:lnTo>
                  <a:lnTo>
                    <a:pt x="88" y="56"/>
                  </a:lnTo>
                  <a:lnTo>
                    <a:pt x="84" y="62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0" y="59"/>
                  </a:lnTo>
                  <a:lnTo>
                    <a:pt x="77" y="53"/>
                  </a:lnTo>
                  <a:lnTo>
                    <a:pt x="69" y="45"/>
                  </a:lnTo>
                  <a:lnTo>
                    <a:pt x="63" y="42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8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61" y="51"/>
                  </a:lnTo>
                  <a:lnTo>
                    <a:pt x="66" y="54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3" y="62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6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52" y="66"/>
                  </a:lnTo>
                  <a:lnTo>
                    <a:pt x="57" y="66"/>
                  </a:lnTo>
                  <a:lnTo>
                    <a:pt x="66" y="68"/>
                  </a:lnTo>
                  <a:lnTo>
                    <a:pt x="71" y="71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8" y="82"/>
                  </a:lnTo>
                  <a:lnTo>
                    <a:pt x="78" y="89"/>
                  </a:lnTo>
                  <a:lnTo>
                    <a:pt x="80" y="100"/>
                  </a:lnTo>
                  <a:lnTo>
                    <a:pt x="78" y="109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2" y="115"/>
                  </a:lnTo>
                  <a:lnTo>
                    <a:pt x="69" y="118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51" y="120"/>
                  </a:lnTo>
                  <a:lnTo>
                    <a:pt x="51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66" y="129"/>
                  </a:lnTo>
                  <a:lnTo>
                    <a:pt x="75" y="126"/>
                  </a:lnTo>
                  <a:lnTo>
                    <a:pt x="75" y="126"/>
                  </a:lnTo>
                  <a:lnTo>
                    <a:pt x="72" y="131"/>
                  </a:lnTo>
                  <a:lnTo>
                    <a:pt x="69" y="135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3" y="140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5" y="146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69" y="146"/>
                  </a:lnTo>
                  <a:lnTo>
                    <a:pt x="69" y="146"/>
                  </a:lnTo>
                  <a:lnTo>
                    <a:pt x="77" y="141"/>
                  </a:lnTo>
                  <a:lnTo>
                    <a:pt x="80" y="137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84" y="140"/>
                  </a:lnTo>
                  <a:lnTo>
                    <a:pt x="84" y="146"/>
                  </a:lnTo>
                  <a:lnTo>
                    <a:pt x="83" y="154"/>
                  </a:lnTo>
                  <a:lnTo>
                    <a:pt x="81" y="160"/>
                  </a:lnTo>
                  <a:lnTo>
                    <a:pt x="81" y="16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498"/>
            <p:cNvSpPr>
              <a:spLocks noEditPoints="1"/>
            </p:cNvSpPr>
            <p:nvPr/>
          </p:nvSpPr>
          <p:spPr bwMode="auto">
            <a:xfrm>
              <a:off x="6067426" y="3119438"/>
              <a:ext cx="214313" cy="317500"/>
            </a:xfrm>
            <a:custGeom>
              <a:avLst/>
              <a:gdLst>
                <a:gd name="T0" fmla="*/ 72 w 135"/>
                <a:gd name="T1" fmla="*/ 0 h 200"/>
                <a:gd name="T2" fmla="*/ 54 w 135"/>
                <a:gd name="T3" fmla="*/ 5 h 200"/>
                <a:gd name="T4" fmla="*/ 39 w 135"/>
                <a:gd name="T5" fmla="*/ 26 h 200"/>
                <a:gd name="T6" fmla="*/ 40 w 135"/>
                <a:gd name="T7" fmla="*/ 63 h 200"/>
                <a:gd name="T8" fmla="*/ 46 w 135"/>
                <a:gd name="T9" fmla="*/ 83 h 200"/>
                <a:gd name="T10" fmla="*/ 37 w 135"/>
                <a:gd name="T11" fmla="*/ 95 h 200"/>
                <a:gd name="T12" fmla="*/ 25 w 135"/>
                <a:gd name="T13" fmla="*/ 91 h 200"/>
                <a:gd name="T14" fmla="*/ 11 w 135"/>
                <a:gd name="T15" fmla="*/ 45 h 200"/>
                <a:gd name="T16" fmla="*/ 8 w 135"/>
                <a:gd name="T17" fmla="*/ 16 h 200"/>
                <a:gd name="T18" fmla="*/ 0 w 135"/>
                <a:gd name="T19" fmla="*/ 19 h 200"/>
                <a:gd name="T20" fmla="*/ 0 w 135"/>
                <a:gd name="T21" fmla="*/ 172 h 200"/>
                <a:gd name="T22" fmla="*/ 13 w 135"/>
                <a:gd name="T23" fmla="*/ 193 h 200"/>
                <a:gd name="T24" fmla="*/ 31 w 135"/>
                <a:gd name="T25" fmla="*/ 200 h 200"/>
                <a:gd name="T26" fmla="*/ 36 w 135"/>
                <a:gd name="T27" fmla="*/ 197 h 200"/>
                <a:gd name="T28" fmla="*/ 31 w 135"/>
                <a:gd name="T29" fmla="*/ 190 h 200"/>
                <a:gd name="T30" fmla="*/ 13 w 135"/>
                <a:gd name="T31" fmla="*/ 181 h 200"/>
                <a:gd name="T32" fmla="*/ 10 w 135"/>
                <a:gd name="T33" fmla="*/ 86 h 200"/>
                <a:gd name="T34" fmla="*/ 26 w 135"/>
                <a:gd name="T35" fmla="*/ 103 h 200"/>
                <a:gd name="T36" fmla="*/ 46 w 135"/>
                <a:gd name="T37" fmla="*/ 102 h 200"/>
                <a:gd name="T38" fmla="*/ 45 w 135"/>
                <a:gd name="T39" fmla="*/ 123 h 200"/>
                <a:gd name="T40" fmla="*/ 42 w 135"/>
                <a:gd name="T41" fmla="*/ 157 h 200"/>
                <a:gd name="T42" fmla="*/ 62 w 135"/>
                <a:gd name="T43" fmla="*/ 180 h 200"/>
                <a:gd name="T44" fmla="*/ 91 w 135"/>
                <a:gd name="T45" fmla="*/ 186 h 200"/>
                <a:gd name="T46" fmla="*/ 120 w 135"/>
                <a:gd name="T47" fmla="*/ 166 h 200"/>
                <a:gd name="T48" fmla="*/ 134 w 135"/>
                <a:gd name="T49" fmla="*/ 129 h 200"/>
                <a:gd name="T50" fmla="*/ 126 w 135"/>
                <a:gd name="T51" fmla="*/ 42 h 200"/>
                <a:gd name="T52" fmla="*/ 100 w 135"/>
                <a:gd name="T53" fmla="*/ 11 h 200"/>
                <a:gd name="T54" fmla="*/ 79 w 135"/>
                <a:gd name="T55" fmla="*/ 2 h 200"/>
                <a:gd name="T56" fmla="*/ 118 w 135"/>
                <a:gd name="T57" fmla="*/ 151 h 200"/>
                <a:gd name="T58" fmla="*/ 95 w 135"/>
                <a:gd name="T59" fmla="*/ 174 h 200"/>
                <a:gd name="T60" fmla="*/ 74 w 135"/>
                <a:gd name="T61" fmla="*/ 175 h 200"/>
                <a:gd name="T62" fmla="*/ 54 w 135"/>
                <a:gd name="T63" fmla="*/ 160 h 200"/>
                <a:gd name="T64" fmla="*/ 51 w 135"/>
                <a:gd name="T65" fmla="*/ 132 h 200"/>
                <a:gd name="T66" fmla="*/ 66 w 135"/>
                <a:gd name="T67" fmla="*/ 146 h 200"/>
                <a:gd name="T68" fmla="*/ 72 w 135"/>
                <a:gd name="T69" fmla="*/ 144 h 200"/>
                <a:gd name="T70" fmla="*/ 65 w 135"/>
                <a:gd name="T71" fmla="*/ 135 h 200"/>
                <a:gd name="T72" fmla="*/ 68 w 135"/>
                <a:gd name="T73" fmla="*/ 129 h 200"/>
                <a:gd name="T74" fmla="*/ 88 w 135"/>
                <a:gd name="T75" fmla="*/ 129 h 200"/>
                <a:gd name="T76" fmla="*/ 88 w 135"/>
                <a:gd name="T77" fmla="*/ 120 h 200"/>
                <a:gd name="T78" fmla="*/ 75 w 135"/>
                <a:gd name="T79" fmla="*/ 120 h 200"/>
                <a:gd name="T80" fmla="*/ 59 w 135"/>
                <a:gd name="T81" fmla="*/ 112 h 200"/>
                <a:gd name="T82" fmla="*/ 56 w 135"/>
                <a:gd name="T83" fmla="*/ 89 h 200"/>
                <a:gd name="T84" fmla="*/ 65 w 135"/>
                <a:gd name="T85" fmla="*/ 71 h 200"/>
                <a:gd name="T86" fmla="*/ 85 w 135"/>
                <a:gd name="T87" fmla="*/ 68 h 200"/>
                <a:gd name="T88" fmla="*/ 91 w 135"/>
                <a:gd name="T89" fmla="*/ 66 h 200"/>
                <a:gd name="T90" fmla="*/ 89 w 135"/>
                <a:gd name="T91" fmla="*/ 59 h 200"/>
                <a:gd name="T92" fmla="*/ 65 w 135"/>
                <a:gd name="T93" fmla="*/ 60 h 200"/>
                <a:gd name="T94" fmla="*/ 75 w 135"/>
                <a:gd name="T95" fmla="*/ 49 h 200"/>
                <a:gd name="T96" fmla="*/ 80 w 135"/>
                <a:gd name="T97" fmla="*/ 43 h 200"/>
                <a:gd name="T98" fmla="*/ 71 w 135"/>
                <a:gd name="T99" fmla="*/ 42 h 200"/>
                <a:gd name="T100" fmla="*/ 52 w 135"/>
                <a:gd name="T101" fmla="*/ 65 h 200"/>
                <a:gd name="T102" fmla="*/ 46 w 135"/>
                <a:gd name="T103" fmla="*/ 48 h 200"/>
                <a:gd name="T104" fmla="*/ 49 w 135"/>
                <a:gd name="T105" fmla="*/ 23 h 200"/>
                <a:gd name="T106" fmla="*/ 63 w 135"/>
                <a:gd name="T107" fmla="*/ 11 h 200"/>
                <a:gd name="T108" fmla="*/ 77 w 135"/>
                <a:gd name="T109" fmla="*/ 11 h 200"/>
                <a:gd name="T110" fmla="*/ 118 w 135"/>
                <a:gd name="T111" fmla="*/ 48 h 200"/>
                <a:gd name="T112" fmla="*/ 125 w 135"/>
                <a:gd name="T113" fmla="*/ 12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200">
                  <a:moveTo>
                    <a:pt x="79" y="2"/>
                  </a:moveTo>
                  <a:lnTo>
                    <a:pt x="79" y="2"/>
                  </a:lnTo>
                  <a:lnTo>
                    <a:pt x="79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49" y="10"/>
                  </a:lnTo>
                  <a:lnTo>
                    <a:pt x="45" y="14"/>
                  </a:lnTo>
                  <a:lnTo>
                    <a:pt x="40" y="20"/>
                  </a:lnTo>
                  <a:lnTo>
                    <a:pt x="39" y="2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53"/>
                  </a:lnTo>
                  <a:lnTo>
                    <a:pt x="40" y="63"/>
                  </a:lnTo>
                  <a:lnTo>
                    <a:pt x="45" y="71"/>
                  </a:lnTo>
                  <a:lnTo>
                    <a:pt x="49" y="74"/>
                  </a:lnTo>
                  <a:lnTo>
                    <a:pt x="49" y="74"/>
                  </a:lnTo>
                  <a:lnTo>
                    <a:pt x="46" y="83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2" y="94"/>
                  </a:lnTo>
                  <a:lnTo>
                    <a:pt x="37" y="95"/>
                  </a:lnTo>
                  <a:lnTo>
                    <a:pt x="31" y="94"/>
                  </a:lnTo>
                  <a:lnTo>
                    <a:pt x="28" y="94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0" y="86"/>
                  </a:lnTo>
                  <a:lnTo>
                    <a:pt x="17" y="80"/>
                  </a:lnTo>
                  <a:lnTo>
                    <a:pt x="14" y="63"/>
                  </a:lnTo>
                  <a:lnTo>
                    <a:pt x="11" y="45"/>
                  </a:lnTo>
                  <a:lnTo>
                    <a:pt x="10" y="2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3" y="184"/>
                  </a:lnTo>
                  <a:lnTo>
                    <a:pt x="8" y="189"/>
                  </a:lnTo>
                  <a:lnTo>
                    <a:pt x="13" y="193"/>
                  </a:lnTo>
                  <a:lnTo>
                    <a:pt x="20" y="198"/>
                  </a:lnTo>
                  <a:lnTo>
                    <a:pt x="29" y="200"/>
                  </a:lnTo>
                  <a:lnTo>
                    <a:pt x="29" y="200"/>
                  </a:lnTo>
                  <a:lnTo>
                    <a:pt x="31" y="200"/>
                  </a:lnTo>
                  <a:lnTo>
                    <a:pt x="31" y="200"/>
                  </a:lnTo>
                  <a:lnTo>
                    <a:pt x="34" y="200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31" y="190"/>
                  </a:lnTo>
                  <a:lnTo>
                    <a:pt x="31" y="190"/>
                  </a:lnTo>
                  <a:lnTo>
                    <a:pt x="25" y="189"/>
                  </a:lnTo>
                  <a:lnTo>
                    <a:pt x="19" y="187"/>
                  </a:lnTo>
                  <a:lnTo>
                    <a:pt x="16" y="184"/>
                  </a:lnTo>
                  <a:lnTo>
                    <a:pt x="13" y="181"/>
                  </a:lnTo>
                  <a:lnTo>
                    <a:pt x="11" y="175"/>
                  </a:lnTo>
                  <a:lnTo>
                    <a:pt x="10" y="172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26" y="103"/>
                  </a:lnTo>
                  <a:lnTo>
                    <a:pt x="34" y="105"/>
                  </a:lnTo>
                  <a:lnTo>
                    <a:pt x="40" y="105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8" y="109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5" y="123"/>
                  </a:lnTo>
                  <a:lnTo>
                    <a:pt x="42" y="131"/>
                  </a:lnTo>
                  <a:lnTo>
                    <a:pt x="40" y="138"/>
                  </a:lnTo>
                  <a:lnTo>
                    <a:pt x="40" y="144"/>
                  </a:lnTo>
                  <a:lnTo>
                    <a:pt x="42" y="157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52" y="174"/>
                  </a:lnTo>
                  <a:lnTo>
                    <a:pt x="62" y="180"/>
                  </a:lnTo>
                  <a:lnTo>
                    <a:pt x="72" y="184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91" y="186"/>
                  </a:lnTo>
                  <a:lnTo>
                    <a:pt x="98" y="183"/>
                  </a:lnTo>
                  <a:lnTo>
                    <a:pt x="106" y="180"/>
                  </a:lnTo>
                  <a:lnTo>
                    <a:pt x="114" y="174"/>
                  </a:lnTo>
                  <a:lnTo>
                    <a:pt x="120" y="166"/>
                  </a:lnTo>
                  <a:lnTo>
                    <a:pt x="126" y="155"/>
                  </a:lnTo>
                  <a:lnTo>
                    <a:pt x="131" y="143"/>
                  </a:lnTo>
                  <a:lnTo>
                    <a:pt x="134" y="129"/>
                  </a:lnTo>
                  <a:lnTo>
                    <a:pt x="134" y="129"/>
                  </a:lnTo>
                  <a:lnTo>
                    <a:pt x="135" y="103"/>
                  </a:lnTo>
                  <a:lnTo>
                    <a:pt x="134" y="80"/>
                  </a:lnTo>
                  <a:lnTo>
                    <a:pt x="131" y="60"/>
                  </a:lnTo>
                  <a:lnTo>
                    <a:pt x="126" y="42"/>
                  </a:lnTo>
                  <a:lnTo>
                    <a:pt x="117" y="28"/>
                  </a:lnTo>
                  <a:lnTo>
                    <a:pt x="112" y="20"/>
                  </a:lnTo>
                  <a:lnTo>
                    <a:pt x="106" y="16"/>
                  </a:lnTo>
                  <a:lnTo>
                    <a:pt x="100" y="11"/>
                  </a:lnTo>
                  <a:lnTo>
                    <a:pt x="94" y="7"/>
                  </a:lnTo>
                  <a:lnTo>
                    <a:pt x="86" y="4"/>
                  </a:lnTo>
                  <a:lnTo>
                    <a:pt x="79" y="2"/>
                  </a:lnTo>
                  <a:lnTo>
                    <a:pt x="79" y="2"/>
                  </a:lnTo>
                  <a:close/>
                  <a:moveTo>
                    <a:pt x="125" y="128"/>
                  </a:moveTo>
                  <a:lnTo>
                    <a:pt x="125" y="128"/>
                  </a:lnTo>
                  <a:lnTo>
                    <a:pt x="121" y="140"/>
                  </a:lnTo>
                  <a:lnTo>
                    <a:pt x="118" y="151"/>
                  </a:lnTo>
                  <a:lnTo>
                    <a:pt x="114" y="160"/>
                  </a:lnTo>
                  <a:lnTo>
                    <a:pt x="108" y="166"/>
                  </a:lnTo>
                  <a:lnTo>
                    <a:pt x="103" y="170"/>
                  </a:lnTo>
                  <a:lnTo>
                    <a:pt x="95" y="174"/>
                  </a:lnTo>
                  <a:lnTo>
                    <a:pt x="89" y="177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74" y="175"/>
                  </a:lnTo>
                  <a:lnTo>
                    <a:pt x="66" y="172"/>
                  </a:lnTo>
                  <a:lnTo>
                    <a:pt x="59" y="167"/>
                  </a:lnTo>
                  <a:lnTo>
                    <a:pt x="54" y="160"/>
                  </a:lnTo>
                  <a:lnTo>
                    <a:pt x="54" y="160"/>
                  </a:lnTo>
                  <a:lnTo>
                    <a:pt x="51" y="154"/>
                  </a:lnTo>
                  <a:lnTo>
                    <a:pt x="49" y="146"/>
                  </a:lnTo>
                  <a:lnTo>
                    <a:pt x="49" y="140"/>
                  </a:lnTo>
                  <a:lnTo>
                    <a:pt x="51" y="132"/>
                  </a:lnTo>
                  <a:lnTo>
                    <a:pt x="51" y="132"/>
                  </a:lnTo>
                  <a:lnTo>
                    <a:pt x="54" y="137"/>
                  </a:lnTo>
                  <a:lnTo>
                    <a:pt x="59" y="141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9" y="146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0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5" y="135"/>
                  </a:lnTo>
                  <a:lnTo>
                    <a:pt x="62" y="13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29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88" y="129"/>
                  </a:lnTo>
                  <a:lnTo>
                    <a:pt x="88" y="129"/>
                  </a:lnTo>
                  <a:lnTo>
                    <a:pt x="89" y="126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88" y="120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2" y="120"/>
                  </a:lnTo>
                  <a:lnTo>
                    <a:pt x="75" y="120"/>
                  </a:lnTo>
                  <a:lnTo>
                    <a:pt x="71" y="120"/>
                  </a:lnTo>
                  <a:lnTo>
                    <a:pt x="66" y="118"/>
                  </a:lnTo>
                  <a:lnTo>
                    <a:pt x="62" y="117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7" y="109"/>
                  </a:lnTo>
                  <a:lnTo>
                    <a:pt x="56" y="102"/>
                  </a:lnTo>
                  <a:lnTo>
                    <a:pt x="56" y="89"/>
                  </a:lnTo>
                  <a:lnTo>
                    <a:pt x="57" y="82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5" y="71"/>
                  </a:lnTo>
                  <a:lnTo>
                    <a:pt x="69" y="68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9" y="68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8" y="59"/>
                  </a:lnTo>
                  <a:lnTo>
                    <a:pt x="82" y="57"/>
                  </a:lnTo>
                  <a:lnTo>
                    <a:pt x="74" y="57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9" y="54"/>
                  </a:lnTo>
                  <a:lnTo>
                    <a:pt x="72" y="51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9" y="48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7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1" y="42"/>
                  </a:lnTo>
                  <a:lnTo>
                    <a:pt x="66" y="45"/>
                  </a:lnTo>
                  <a:lnTo>
                    <a:pt x="59" y="53"/>
                  </a:lnTo>
                  <a:lnTo>
                    <a:pt x="56" y="59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49" y="62"/>
                  </a:lnTo>
                  <a:lnTo>
                    <a:pt x="48" y="56"/>
                  </a:lnTo>
                  <a:lnTo>
                    <a:pt x="46" y="4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8" y="30"/>
                  </a:lnTo>
                  <a:lnTo>
                    <a:pt x="49" y="23"/>
                  </a:lnTo>
                  <a:lnTo>
                    <a:pt x="52" y="19"/>
                  </a:lnTo>
                  <a:lnTo>
                    <a:pt x="56" y="16"/>
                  </a:lnTo>
                  <a:lnTo>
                    <a:pt x="60" y="13"/>
                  </a:lnTo>
                  <a:lnTo>
                    <a:pt x="63" y="11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91" y="16"/>
                  </a:lnTo>
                  <a:lnTo>
                    <a:pt x="102" y="23"/>
                  </a:lnTo>
                  <a:lnTo>
                    <a:pt x="111" y="34"/>
                  </a:lnTo>
                  <a:lnTo>
                    <a:pt x="118" y="48"/>
                  </a:lnTo>
                  <a:lnTo>
                    <a:pt x="123" y="63"/>
                  </a:lnTo>
                  <a:lnTo>
                    <a:pt x="126" y="83"/>
                  </a:lnTo>
                  <a:lnTo>
                    <a:pt x="126" y="105"/>
                  </a:lnTo>
                  <a:lnTo>
                    <a:pt x="125" y="128"/>
                  </a:lnTo>
                  <a:lnTo>
                    <a:pt x="125" y="12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/>
          <p:cNvGrpSpPr/>
          <p:nvPr userDrawn="1"/>
        </p:nvGrpSpPr>
        <p:grpSpPr>
          <a:xfrm>
            <a:off x="4651964" y="2361261"/>
            <a:ext cx="335182" cy="280487"/>
            <a:chOff x="5048251" y="2271713"/>
            <a:chExt cx="379413" cy="317500"/>
          </a:xfrm>
        </p:grpSpPr>
        <p:sp>
          <p:nvSpPr>
            <p:cNvPr id="205" name="Freeform 499"/>
            <p:cNvSpPr>
              <a:spLocks noEditPoints="1"/>
            </p:cNvSpPr>
            <p:nvPr/>
          </p:nvSpPr>
          <p:spPr bwMode="auto">
            <a:xfrm>
              <a:off x="5048251" y="2271713"/>
              <a:ext cx="379413" cy="317500"/>
            </a:xfrm>
            <a:custGeom>
              <a:avLst/>
              <a:gdLst>
                <a:gd name="T0" fmla="*/ 183 w 239"/>
                <a:gd name="T1" fmla="*/ 49 h 200"/>
                <a:gd name="T2" fmla="*/ 183 w 239"/>
                <a:gd name="T3" fmla="*/ 15 h 200"/>
                <a:gd name="T4" fmla="*/ 178 w 239"/>
                <a:gd name="T5" fmla="*/ 4 h 200"/>
                <a:gd name="T6" fmla="*/ 166 w 239"/>
                <a:gd name="T7" fmla="*/ 0 h 200"/>
                <a:gd name="T8" fmla="*/ 74 w 239"/>
                <a:gd name="T9" fmla="*/ 0 h 200"/>
                <a:gd name="T10" fmla="*/ 62 w 239"/>
                <a:gd name="T11" fmla="*/ 4 h 200"/>
                <a:gd name="T12" fmla="*/ 57 w 239"/>
                <a:gd name="T13" fmla="*/ 15 h 200"/>
                <a:gd name="T14" fmla="*/ 14 w 239"/>
                <a:gd name="T15" fmla="*/ 49 h 200"/>
                <a:gd name="T16" fmla="*/ 9 w 239"/>
                <a:gd name="T17" fmla="*/ 50 h 200"/>
                <a:gd name="T18" fmla="*/ 2 w 239"/>
                <a:gd name="T19" fmla="*/ 56 h 200"/>
                <a:gd name="T20" fmla="*/ 0 w 239"/>
                <a:gd name="T21" fmla="*/ 187 h 200"/>
                <a:gd name="T22" fmla="*/ 2 w 239"/>
                <a:gd name="T23" fmla="*/ 193 h 200"/>
                <a:gd name="T24" fmla="*/ 9 w 239"/>
                <a:gd name="T25" fmla="*/ 200 h 200"/>
                <a:gd name="T26" fmla="*/ 226 w 239"/>
                <a:gd name="T27" fmla="*/ 200 h 200"/>
                <a:gd name="T28" fmla="*/ 230 w 239"/>
                <a:gd name="T29" fmla="*/ 200 h 200"/>
                <a:gd name="T30" fmla="*/ 238 w 239"/>
                <a:gd name="T31" fmla="*/ 193 h 200"/>
                <a:gd name="T32" fmla="*/ 239 w 239"/>
                <a:gd name="T33" fmla="*/ 63 h 200"/>
                <a:gd name="T34" fmla="*/ 238 w 239"/>
                <a:gd name="T35" fmla="*/ 56 h 200"/>
                <a:gd name="T36" fmla="*/ 230 w 239"/>
                <a:gd name="T37" fmla="*/ 50 h 200"/>
                <a:gd name="T38" fmla="*/ 226 w 239"/>
                <a:gd name="T39" fmla="*/ 49 h 200"/>
                <a:gd name="T40" fmla="*/ 230 w 239"/>
                <a:gd name="T41" fmla="*/ 187 h 200"/>
                <a:gd name="T42" fmla="*/ 229 w 239"/>
                <a:gd name="T43" fmla="*/ 191 h 200"/>
                <a:gd name="T44" fmla="*/ 14 w 239"/>
                <a:gd name="T45" fmla="*/ 193 h 200"/>
                <a:gd name="T46" fmla="*/ 11 w 239"/>
                <a:gd name="T47" fmla="*/ 191 h 200"/>
                <a:gd name="T48" fmla="*/ 9 w 239"/>
                <a:gd name="T49" fmla="*/ 63 h 200"/>
                <a:gd name="T50" fmla="*/ 11 w 239"/>
                <a:gd name="T51" fmla="*/ 60 h 200"/>
                <a:gd name="T52" fmla="*/ 154 w 239"/>
                <a:gd name="T53" fmla="*/ 58 h 200"/>
                <a:gd name="T54" fmla="*/ 155 w 239"/>
                <a:gd name="T55" fmla="*/ 58 h 200"/>
                <a:gd name="T56" fmla="*/ 226 w 239"/>
                <a:gd name="T57" fmla="*/ 58 h 200"/>
                <a:gd name="T58" fmla="*/ 230 w 239"/>
                <a:gd name="T59" fmla="*/ 63 h 200"/>
                <a:gd name="T60" fmla="*/ 150 w 239"/>
                <a:gd name="T61" fmla="*/ 30 h 200"/>
                <a:gd name="T62" fmla="*/ 89 w 239"/>
                <a:gd name="T63" fmla="*/ 49 h 200"/>
                <a:gd name="T64" fmla="*/ 150 w 239"/>
                <a:gd name="T65" fmla="*/ 30 h 200"/>
                <a:gd name="T66" fmla="*/ 158 w 239"/>
                <a:gd name="T67" fmla="*/ 49 h 200"/>
                <a:gd name="T68" fmla="*/ 158 w 239"/>
                <a:gd name="T69" fmla="*/ 26 h 200"/>
                <a:gd name="T70" fmla="*/ 155 w 239"/>
                <a:gd name="T71" fmla="*/ 21 h 200"/>
                <a:gd name="T72" fmla="*/ 85 w 239"/>
                <a:gd name="T73" fmla="*/ 21 h 200"/>
                <a:gd name="T74" fmla="*/ 80 w 239"/>
                <a:gd name="T75" fmla="*/ 26 h 200"/>
                <a:gd name="T76" fmla="*/ 66 w 239"/>
                <a:gd name="T77" fmla="*/ 49 h 200"/>
                <a:gd name="T78" fmla="*/ 66 w 239"/>
                <a:gd name="T79" fmla="*/ 15 h 200"/>
                <a:gd name="T80" fmla="*/ 68 w 239"/>
                <a:gd name="T81" fmla="*/ 11 h 200"/>
                <a:gd name="T82" fmla="*/ 74 w 239"/>
                <a:gd name="T83" fmla="*/ 9 h 200"/>
                <a:gd name="T84" fmla="*/ 166 w 239"/>
                <a:gd name="T85" fmla="*/ 9 h 200"/>
                <a:gd name="T86" fmla="*/ 172 w 239"/>
                <a:gd name="T87" fmla="*/ 11 h 200"/>
                <a:gd name="T88" fmla="*/ 173 w 239"/>
                <a:gd name="T89" fmla="*/ 1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9" h="200">
                  <a:moveTo>
                    <a:pt x="226" y="49"/>
                  </a:moveTo>
                  <a:lnTo>
                    <a:pt x="183" y="49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1" y="9"/>
                  </a:lnTo>
                  <a:lnTo>
                    <a:pt x="178" y="4"/>
                  </a:lnTo>
                  <a:lnTo>
                    <a:pt x="173" y="1"/>
                  </a:lnTo>
                  <a:lnTo>
                    <a:pt x="16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8" y="1"/>
                  </a:lnTo>
                  <a:lnTo>
                    <a:pt x="62" y="4"/>
                  </a:lnTo>
                  <a:lnTo>
                    <a:pt x="58" y="9"/>
                  </a:lnTo>
                  <a:lnTo>
                    <a:pt x="57" y="15"/>
                  </a:lnTo>
                  <a:lnTo>
                    <a:pt x="57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9" y="50"/>
                  </a:lnTo>
                  <a:lnTo>
                    <a:pt x="5" y="53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2" y="193"/>
                  </a:lnTo>
                  <a:lnTo>
                    <a:pt x="5" y="197"/>
                  </a:lnTo>
                  <a:lnTo>
                    <a:pt x="9" y="200"/>
                  </a:lnTo>
                  <a:lnTo>
                    <a:pt x="14" y="200"/>
                  </a:lnTo>
                  <a:lnTo>
                    <a:pt x="226" y="200"/>
                  </a:lnTo>
                  <a:lnTo>
                    <a:pt x="226" y="200"/>
                  </a:lnTo>
                  <a:lnTo>
                    <a:pt x="230" y="200"/>
                  </a:lnTo>
                  <a:lnTo>
                    <a:pt x="235" y="197"/>
                  </a:lnTo>
                  <a:lnTo>
                    <a:pt x="238" y="193"/>
                  </a:lnTo>
                  <a:lnTo>
                    <a:pt x="239" y="187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38" y="56"/>
                  </a:lnTo>
                  <a:lnTo>
                    <a:pt x="235" y="53"/>
                  </a:lnTo>
                  <a:lnTo>
                    <a:pt x="230" y="50"/>
                  </a:lnTo>
                  <a:lnTo>
                    <a:pt x="226" y="49"/>
                  </a:lnTo>
                  <a:lnTo>
                    <a:pt x="226" y="49"/>
                  </a:lnTo>
                  <a:close/>
                  <a:moveTo>
                    <a:pt x="230" y="63"/>
                  </a:moveTo>
                  <a:lnTo>
                    <a:pt x="230" y="187"/>
                  </a:lnTo>
                  <a:lnTo>
                    <a:pt x="230" y="187"/>
                  </a:lnTo>
                  <a:lnTo>
                    <a:pt x="229" y="191"/>
                  </a:lnTo>
                  <a:lnTo>
                    <a:pt x="226" y="193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1" y="191"/>
                  </a:lnTo>
                  <a:lnTo>
                    <a:pt x="9" y="187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1" y="60"/>
                  </a:lnTo>
                  <a:lnTo>
                    <a:pt x="14" y="58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5" y="58"/>
                  </a:lnTo>
                  <a:lnTo>
                    <a:pt x="226" y="58"/>
                  </a:lnTo>
                  <a:lnTo>
                    <a:pt x="226" y="58"/>
                  </a:lnTo>
                  <a:lnTo>
                    <a:pt x="229" y="60"/>
                  </a:lnTo>
                  <a:lnTo>
                    <a:pt x="230" y="63"/>
                  </a:lnTo>
                  <a:lnTo>
                    <a:pt x="230" y="63"/>
                  </a:lnTo>
                  <a:close/>
                  <a:moveTo>
                    <a:pt x="150" y="30"/>
                  </a:moveTo>
                  <a:lnTo>
                    <a:pt x="150" y="49"/>
                  </a:lnTo>
                  <a:lnTo>
                    <a:pt x="89" y="49"/>
                  </a:lnTo>
                  <a:lnTo>
                    <a:pt x="89" y="30"/>
                  </a:lnTo>
                  <a:lnTo>
                    <a:pt x="150" y="30"/>
                  </a:lnTo>
                  <a:close/>
                  <a:moveTo>
                    <a:pt x="173" y="49"/>
                  </a:moveTo>
                  <a:lnTo>
                    <a:pt x="158" y="49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3"/>
                  </a:lnTo>
                  <a:lnTo>
                    <a:pt x="15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1" y="23"/>
                  </a:lnTo>
                  <a:lnTo>
                    <a:pt x="80" y="26"/>
                  </a:lnTo>
                  <a:lnTo>
                    <a:pt x="80" y="49"/>
                  </a:lnTo>
                  <a:lnTo>
                    <a:pt x="66" y="49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4"/>
                  </a:lnTo>
                  <a:lnTo>
                    <a:pt x="68" y="11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9" y="9"/>
                  </a:lnTo>
                  <a:lnTo>
                    <a:pt x="172" y="11"/>
                  </a:lnTo>
                  <a:lnTo>
                    <a:pt x="173" y="14"/>
                  </a:lnTo>
                  <a:lnTo>
                    <a:pt x="173" y="15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00"/>
            <p:cNvSpPr>
              <a:spLocks noEditPoints="1"/>
            </p:cNvSpPr>
            <p:nvPr/>
          </p:nvSpPr>
          <p:spPr bwMode="auto">
            <a:xfrm>
              <a:off x="5175251" y="2413000"/>
              <a:ext cx="128588" cy="125413"/>
            </a:xfrm>
            <a:custGeom>
              <a:avLst/>
              <a:gdLst>
                <a:gd name="T0" fmla="*/ 55 w 81"/>
                <a:gd name="T1" fmla="*/ 24 h 79"/>
                <a:gd name="T2" fmla="*/ 55 w 81"/>
                <a:gd name="T3" fmla="*/ 4 h 79"/>
                <a:gd name="T4" fmla="*/ 51 w 81"/>
                <a:gd name="T5" fmla="*/ 0 h 79"/>
                <a:gd name="T6" fmla="*/ 29 w 81"/>
                <a:gd name="T7" fmla="*/ 0 h 79"/>
                <a:gd name="T8" fmla="*/ 24 w 81"/>
                <a:gd name="T9" fmla="*/ 4 h 79"/>
                <a:gd name="T10" fmla="*/ 3 w 81"/>
                <a:gd name="T11" fmla="*/ 24 h 79"/>
                <a:gd name="T12" fmla="*/ 0 w 81"/>
                <a:gd name="T13" fmla="*/ 26 h 79"/>
                <a:gd name="T14" fmla="*/ 0 w 81"/>
                <a:gd name="T15" fmla="*/ 50 h 79"/>
                <a:gd name="T16" fmla="*/ 0 w 81"/>
                <a:gd name="T17" fmla="*/ 53 h 79"/>
                <a:gd name="T18" fmla="*/ 24 w 81"/>
                <a:gd name="T19" fmla="*/ 55 h 79"/>
                <a:gd name="T20" fmla="*/ 24 w 81"/>
                <a:gd name="T21" fmla="*/ 75 h 79"/>
                <a:gd name="T22" fmla="*/ 29 w 81"/>
                <a:gd name="T23" fmla="*/ 79 h 79"/>
                <a:gd name="T24" fmla="*/ 51 w 81"/>
                <a:gd name="T25" fmla="*/ 79 h 79"/>
                <a:gd name="T26" fmla="*/ 55 w 81"/>
                <a:gd name="T27" fmla="*/ 75 h 79"/>
                <a:gd name="T28" fmla="*/ 77 w 81"/>
                <a:gd name="T29" fmla="*/ 55 h 79"/>
                <a:gd name="T30" fmla="*/ 80 w 81"/>
                <a:gd name="T31" fmla="*/ 53 h 79"/>
                <a:gd name="T32" fmla="*/ 81 w 81"/>
                <a:gd name="T33" fmla="*/ 29 h 79"/>
                <a:gd name="T34" fmla="*/ 80 w 81"/>
                <a:gd name="T35" fmla="*/ 26 h 79"/>
                <a:gd name="T36" fmla="*/ 77 w 81"/>
                <a:gd name="T37" fmla="*/ 24 h 79"/>
                <a:gd name="T38" fmla="*/ 8 w 81"/>
                <a:gd name="T39" fmla="*/ 46 h 79"/>
                <a:gd name="T40" fmla="*/ 29 w 81"/>
                <a:gd name="T41" fmla="*/ 33 h 79"/>
                <a:gd name="T42" fmla="*/ 32 w 81"/>
                <a:gd name="T43" fmla="*/ 32 h 79"/>
                <a:gd name="T44" fmla="*/ 34 w 81"/>
                <a:gd name="T45" fmla="*/ 9 h 79"/>
                <a:gd name="T46" fmla="*/ 47 w 81"/>
                <a:gd name="T47" fmla="*/ 29 h 79"/>
                <a:gd name="T48" fmla="*/ 47 w 81"/>
                <a:gd name="T49" fmla="*/ 32 h 79"/>
                <a:gd name="T50" fmla="*/ 72 w 81"/>
                <a:gd name="T51" fmla="*/ 33 h 79"/>
                <a:gd name="T52" fmla="*/ 51 w 81"/>
                <a:gd name="T53" fmla="*/ 46 h 79"/>
                <a:gd name="T54" fmla="*/ 47 w 81"/>
                <a:gd name="T55" fmla="*/ 47 h 79"/>
                <a:gd name="T56" fmla="*/ 47 w 81"/>
                <a:gd name="T57" fmla="*/ 70 h 79"/>
                <a:gd name="T58" fmla="*/ 34 w 81"/>
                <a:gd name="T59" fmla="*/ 50 h 79"/>
                <a:gd name="T60" fmla="*/ 32 w 81"/>
                <a:gd name="T61" fmla="*/ 47 h 79"/>
                <a:gd name="T62" fmla="*/ 29 w 81"/>
                <a:gd name="T63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79">
                  <a:moveTo>
                    <a:pt x="77" y="24"/>
                  </a:moveTo>
                  <a:lnTo>
                    <a:pt x="55" y="2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4"/>
                  </a:lnTo>
                  <a:lnTo>
                    <a:pt x="2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3" y="55"/>
                  </a:lnTo>
                  <a:lnTo>
                    <a:pt x="24" y="5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6" y="78"/>
                  </a:lnTo>
                  <a:lnTo>
                    <a:pt x="29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4" y="78"/>
                  </a:lnTo>
                  <a:lnTo>
                    <a:pt x="55" y="75"/>
                  </a:lnTo>
                  <a:lnTo>
                    <a:pt x="55" y="55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80" y="53"/>
                  </a:lnTo>
                  <a:lnTo>
                    <a:pt x="81" y="50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0" y="26"/>
                  </a:lnTo>
                  <a:lnTo>
                    <a:pt x="77" y="24"/>
                  </a:lnTo>
                  <a:lnTo>
                    <a:pt x="77" y="24"/>
                  </a:lnTo>
                  <a:close/>
                  <a:moveTo>
                    <a:pt x="29" y="46"/>
                  </a:moveTo>
                  <a:lnTo>
                    <a:pt x="8" y="46"/>
                  </a:lnTo>
                  <a:lnTo>
                    <a:pt x="8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2" y="32"/>
                  </a:lnTo>
                  <a:lnTo>
                    <a:pt x="34" y="29"/>
                  </a:lnTo>
                  <a:lnTo>
                    <a:pt x="34" y="9"/>
                  </a:lnTo>
                  <a:lnTo>
                    <a:pt x="47" y="9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7" y="32"/>
                  </a:lnTo>
                  <a:lnTo>
                    <a:pt x="51" y="33"/>
                  </a:lnTo>
                  <a:lnTo>
                    <a:pt x="72" y="33"/>
                  </a:lnTo>
                  <a:lnTo>
                    <a:pt x="72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47" y="47"/>
                  </a:lnTo>
                  <a:lnTo>
                    <a:pt x="47" y="50"/>
                  </a:lnTo>
                  <a:lnTo>
                    <a:pt x="47" y="70"/>
                  </a:lnTo>
                  <a:lnTo>
                    <a:pt x="34" y="7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47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" name="Group 206"/>
          <p:cNvGrpSpPr/>
          <p:nvPr userDrawn="1"/>
        </p:nvGrpSpPr>
        <p:grpSpPr>
          <a:xfrm>
            <a:off x="5978667" y="2350042"/>
            <a:ext cx="433353" cy="302926"/>
            <a:chOff x="6550026" y="2259013"/>
            <a:chExt cx="490538" cy="342900"/>
          </a:xfrm>
        </p:grpSpPr>
        <p:sp>
          <p:nvSpPr>
            <p:cNvPr id="208" name="Freeform 501"/>
            <p:cNvSpPr>
              <a:spLocks noEditPoints="1"/>
            </p:cNvSpPr>
            <p:nvPr/>
          </p:nvSpPr>
          <p:spPr bwMode="auto">
            <a:xfrm>
              <a:off x="6550026" y="2259013"/>
              <a:ext cx="490538" cy="342900"/>
            </a:xfrm>
            <a:custGeom>
              <a:avLst/>
              <a:gdLst>
                <a:gd name="T0" fmla="*/ 161 w 309"/>
                <a:gd name="T1" fmla="*/ 20 h 216"/>
                <a:gd name="T2" fmla="*/ 187 w 309"/>
                <a:gd name="T3" fmla="*/ 29 h 216"/>
                <a:gd name="T4" fmla="*/ 29 w 309"/>
                <a:gd name="T5" fmla="*/ 69 h 216"/>
                <a:gd name="T6" fmla="*/ 12 w 309"/>
                <a:gd name="T7" fmla="*/ 74 h 216"/>
                <a:gd name="T8" fmla="*/ 0 w 309"/>
                <a:gd name="T9" fmla="*/ 92 h 216"/>
                <a:gd name="T10" fmla="*/ 0 w 309"/>
                <a:gd name="T11" fmla="*/ 115 h 216"/>
                <a:gd name="T12" fmla="*/ 12 w 309"/>
                <a:gd name="T13" fmla="*/ 133 h 216"/>
                <a:gd name="T14" fmla="*/ 29 w 309"/>
                <a:gd name="T15" fmla="*/ 138 h 216"/>
                <a:gd name="T16" fmla="*/ 49 w 309"/>
                <a:gd name="T17" fmla="*/ 129 h 216"/>
                <a:gd name="T18" fmla="*/ 58 w 309"/>
                <a:gd name="T19" fmla="*/ 109 h 216"/>
                <a:gd name="T20" fmla="*/ 116 w 309"/>
                <a:gd name="T21" fmla="*/ 115 h 216"/>
                <a:gd name="T22" fmla="*/ 127 w 309"/>
                <a:gd name="T23" fmla="*/ 130 h 216"/>
                <a:gd name="T24" fmla="*/ 144 w 309"/>
                <a:gd name="T25" fmla="*/ 163 h 216"/>
                <a:gd name="T26" fmla="*/ 175 w 309"/>
                <a:gd name="T27" fmla="*/ 182 h 216"/>
                <a:gd name="T28" fmla="*/ 279 w 309"/>
                <a:gd name="T29" fmla="*/ 216 h 216"/>
                <a:gd name="T30" fmla="*/ 296 w 309"/>
                <a:gd name="T31" fmla="*/ 212 h 216"/>
                <a:gd name="T32" fmla="*/ 308 w 309"/>
                <a:gd name="T33" fmla="*/ 193 h 216"/>
                <a:gd name="T34" fmla="*/ 297 w 309"/>
                <a:gd name="T35" fmla="*/ 195 h 216"/>
                <a:gd name="T36" fmla="*/ 271 w 309"/>
                <a:gd name="T37" fmla="*/ 207 h 216"/>
                <a:gd name="T38" fmla="*/ 285 w 309"/>
                <a:gd name="T39" fmla="*/ 186 h 216"/>
                <a:gd name="T40" fmla="*/ 303 w 309"/>
                <a:gd name="T41" fmla="*/ 175 h 216"/>
                <a:gd name="T42" fmla="*/ 309 w 309"/>
                <a:gd name="T43" fmla="*/ 158 h 216"/>
                <a:gd name="T44" fmla="*/ 293 w 309"/>
                <a:gd name="T45" fmla="*/ 141 h 216"/>
                <a:gd name="T46" fmla="*/ 288 w 309"/>
                <a:gd name="T47" fmla="*/ 115 h 216"/>
                <a:gd name="T48" fmla="*/ 268 w 309"/>
                <a:gd name="T49" fmla="*/ 81 h 216"/>
                <a:gd name="T50" fmla="*/ 224 w 309"/>
                <a:gd name="T51" fmla="*/ 49 h 216"/>
                <a:gd name="T52" fmla="*/ 239 w 309"/>
                <a:gd name="T53" fmla="*/ 49 h 216"/>
                <a:gd name="T54" fmla="*/ 234 w 309"/>
                <a:gd name="T55" fmla="*/ 29 h 216"/>
                <a:gd name="T56" fmla="*/ 138 w 309"/>
                <a:gd name="T57" fmla="*/ 11 h 216"/>
                <a:gd name="T58" fmla="*/ 184 w 309"/>
                <a:gd name="T59" fmla="*/ 207 h 216"/>
                <a:gd name="T60" fmla="*/ 260 w 309"/>
                <a:gd name="T61" fmla="*/ 187 h 216"/>
                <a:gd name="T62" fmla="*/ 250 w 309"/>
                <a:gd name="T63" fmla="*/ 83 h 216"/>
                <a:gd name="T64" fmla="*/ 273 w 309"/>
                <a:gd name="T65" fmla="*/ 101 h 216"/>
                <a:gd name="T66" fmla="*/ 280 w 309"/>
                <a:gd name="T67" fmla="*/ 141 h 216"/>
                <a:gd name="T68" fmla="*/ 240 w 309"/>
                <a:gd name="T69" fmla="*/ 136 h 216"/>
                <a:gd name="T70" fmla="*/ 231 w 309"/>
                <a:gd name="T71" fmla="*/ 136 h 216"/>
                <a:gd name="T72" fmla="*/ 240 w 309"/>
                <a:gd name="T73" fmla="*/ 150 h 216"/>
                <a:gd name="T74" fmla="*/ 296 w 309"/>
                <a:gd name="T75" fmla="*/ 152 h 216"/>
                <a:gd name="T76" fmla="*/ 299 w 309"/>
                <a:gd name="T77" fmla="*/ 158 h 216"/>
                <a:gd name="T78" fmla="*/ 280 w 309"/>
                <a:gd name="T79" fmla="*/ 176 h 216"/>
                <a:gd name="T80" fmla="*/ 178 w 309"/>
                <a:gd name="T81" fmla="*/ 173 h 216"/>
                <a:gd name="T82" fmla="*/ 145 w 309"/>
                <a:gd name="T83" fmla="*/ 147 h 216"/>
                <a:gd name="T84" fmla="*/ 133 w 309"/>
                <a:gd name="T85" fmla="*/ 120 h 216"/>
                <a:gd name="T86" fmla="*/ 47 w 309"/>
                <a:gd name="T87" fmla="*/ 92 h 216"/>
                <a:gd name="T88" fmla="*/ 43 w 309"/>
                <a:gd name="T89" fmla="*/ 123 h 216"/>
                <a:gd name="T90" fmla="*/ 21 w 309"/>
                <a:gd name="T91" fmla="*/ 126 h 216"/>
                <a:gd name="T92" fmla="*/ 9 w 309"/>
                <a:gd name="T93" fmla="*/ 98 h 216"/>
                <a:gd name="T94" fmla="*/ 21 w 309"/>
                <a:gd name="T95" fmla="*/ 80 h 216"/>
                <a:gd name="T96" fmla="*/ 219 w 309"/>
                <a:gd name="T97" fmla="*/ 60 h 216"/>
                <a:gd name="T98" fmla="*/ 202 w 309"/>
                <a:gd name="T99" fmla="*/ 4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216">
                  <a:moveTo>
                    <a:pt x="239" y="49"/>
                  </a:moveTo>
                  <a:lnTo>
                    <a:pt x="309" y="49"/>
                  </a:lnTo>
                  <a:lnTo>
                    <a:pt x="309" y="20"/>
                  </a:lnTo>
                  <a:lnTo>
                    <a:pt x="161" y="20"/>
                  </a:lnTo>
                  <a:lnTo>
                    <a:pt x="141" y="0"/>
                  </a:lnTo>
                  <a:lnTo>
                    <a:pt x="72" y="0"/>
                  </a:lnTo>
                  <a:lnTo>
                    <a:pt x="72" y="29"/>
                  </a:lnTo>
                  <a:lnTo>
                    <a:pt x="187" y="29"/>
                  </a:lnTo>
                  <a:lnTo>
                    <a:pt x="171" y="49"/>
                  </a:lnTo>
                  <a:lnTo>
                    <a:pt x="162" y="49"/>
                  </a:lnTo>
                  <a:lnTo>
                    <a:pt x="132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3" y="69"/>
                  </a:lnTo>
                  <a:lnTo>
                    <a:pt x="17" y="71"/>
                  </a:lnTo>
                  <a:lnTo>
                    <a:pt x="12" y="74"/>
                  </a:lnTo>
                  <a:lnTo>
                    <a:pt x="7" y="78"/>
                  </a:lnTo>
                  <a:lnTo>
                    <a:pt x="4" y="81"/>
                  </a:lnTo>
                  <a:lnTo>
                    <a:pt x="1" y="87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5"/>
                  </a:lnTo>
                  <a:lnTo>
                    <a:pt x="1" y="120"/>
                  </a:lnTo>
                  <a:lnTo>
                    <a:pt x="4" y="124"/>
                  </a:lnTo>
                  <a:lnTo>
                    <a:pt x="7" y="129"/>
                  </a:lnTo>
                  <a:lnTo>
                    <a:pt x="12" y="133"/>
                  </a:lnTo>
                  <a:lnTo>
                    <a:pt x="17" y="135"/>
                  </a:lnTo>
                  <a:lnTo>
                    <a:pt x="23" y="136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0" y="135"/>
                  </a:lnTo>
                  <a:lnTo>
                    <a:pt x="44" y="133"/>
                  </a:lnTo>
                  <a:lnTo>
                    <a:pt x="49" y="129"/>
                  </a:lnTo>
                  <a:lnTo>
                    <a:pt x="52" y="124"/>
                  </a:lnTo>
                  <a:lnTo>
                    <a:pt x="55" y="120"/>
                  </a:lnTo>
                  <a:lnTo>
                    <a:pt x="57" y="115"/>
                  </a:lnTo>
                  <a:lnTo>
                    <a:pt x="58" y="109"/>
                  </a:lnTo>
                  <a:lnTo>
                    <a:pt x="58" y="10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6" y="115"/>
                  </a:lnTo>
                  <a:lnTo>
                    <a:pt x="121" y="120"/>
                  </a:lnTo>
                  <a:lnTo>
                    <a:pt x="125" y="124"/>
                  </a:lnTo>
                  <a:lnTo>
                    <a:pt x="127" y="130"/>
                  </a:lnTo>
                  <a:lnTo>
                    <a:pt x="127" y="130"/>
                  </a:lnTo>
                  <a:lnTo>
                    <a:pt x="130" y="140"/>
                  </a:lnTo>
                  <a:lnTo>
                    <a:pt x="135" y="147"/>
                  </a:lnTo>
                  <a:lnTo>
                    <a:pt x="139" y="155"/>
                  </a:lnTo>
                  <a:lnTo>
                    <a:pt x="144" y="163"/>
                  </a:lnTo>
                  <a:lnTo>
                    <a:pt x="152" y="169"/>
                  </a:lnTo>
                  <a:lnTo>
                    <a:pt x="158" y="175"/>
                  </a:lnTo>
                  <a:lnTo>
                    <a:pt x="165" y="179"/>
                  </a:lnTo>
                  <a:lnTo>
                    <a:pt x="175" y="182"/>
                  </a:lnTo>
                  <a:lnTo>
                    <a:pt x="175" y="207"/>
                  </a:lnTo>
                  <a:lnTo>
                    <a:pt x="145" y="207"/>
                  </a:lnTo>
                  <a:lnTo>
                    <a:pt x="145" y="216"/>
                  </a:lnTo>
                  <a:lnTo>
                    <a:pt x="279" y="216"/>
                  </a:lnTo>
                  <a:lnTo>
                    <a:pt x="279" y="216"/>
                  </a:lnTo>
                  <a:lnTo>
                    <a:pt x="285" y="216"/>
                  </a:lnTo>
                  <a:lnTo>
                    <a:pt x="291" y="215"/>
                  </a:lnTo>
                  <a:lnTo>
                    <a:pt x="296" y="212"/>
                  </a:lnTo>
                  <a:lnTo>
                    <a:pt x="300" y="207"/>
                  </a:lnTo>
                  <a:lnTo>
                    <a:pt x="303" y="204"/>
                  </a:lnTo>
                  <a:lnTo>
                    <a:pt x="306" y="198"/>
                  </a:lnTo>
                  <a:lnTo>
                    <a:pt x="308" y="193"/>
                  </a:lnTo>
                  <a:lnTo>
                    <a:pt x="309" y="187"/>
                  </a:lnTo>
                  <a:lnTo>
                    <a:pt x="299" y="187"/>
                  </a:lnTo>
                  <a:lnTo>
                    <a:pt x="299" y="187"/>
                  </a:lnTo>
                  <a:lnTo>
                    <a:pt x="297" y="195"/>
                  </a:lnTo>
                  <a:lnTo>
                    <a:pt x="294" y="201"/>
                  </a:lnTo>
                  <a:lnTo>
                    <a:pt x="286" y="205"/>
                  </a:lnTo>
                  <a:lnTo>
                    <a:pt x="279" y="207"/>
                  </a:lnTo>
                  <a:lnTo>
                    <a:pt x="271" y="207"/>
                  </a:lnTo>
                  <a:lnTo>
                    <a:pt x="271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5" y="186"/>
                  </a:lnTo>
                  <a:lnTo>
                    <a:pt x="291" y="184"/>
                  </a:lnTo>
                  <a:lnTo>
                    <a:pt x="296" y="182"/>
                  </a:lnTo>
                  <a:lnTo>
                    <a:pt x="300" y="178"/>
                  </a:lnTo>
                  <a:lnTo>
                    <a:pt x="303" y="175"/>
                  </a:lnTo>
                  <a:lnTo>
                    <a:pt x="306" y="169"/>
                  </a:lnTo>
                  <a:lnTo>
                    <a:pt x="308" y="164"/>
                  </a:lnTo>
                  <a:lnTo>
                    <a:pt x="309" y="158"/>
                  </a:lnTo>
                  <a:lnTo>
                    <a:pt x="309" y="158"/>
                  </a:lnTo>
                  <a:lnTo>
                    <a:pt x="308" y="152"/>
                  </a:lnTo>
                  <a:lnTo>
                    <a:pt x="305" y="146"/>
                  </a:lnTo>
                  <a:lnTo>
                    <a:pt x="299" y="143"/>
                  </a:lnTo>
                  <a:lnTo>
                    <a:pt x="293" y="141"/>
                  </a:lnTo>
                  <a:lnTo>
                    <a:pt x="289" y="141"/>
                  </a:lnTo>
                  <a:lnTo>
                    <a:pt x="289" y="124"/>
                  </a:lnTo>
                  <a:lnTo>
                    <a:pt x="289" y="124"/>
                  </a:lnTo>
                  <a:lnTo>
                    <a:pt x="288" y="115"/>
                  </a:lnTo>
                  <a:lnTo>
                    <a:pt x="285" y="104"/>
                  </a:lnTo>
                  <a:lnTo>
                    <a:pt x="282" y="97"/>
                  </a:lnTo>
                  <a:lnTo>
                    <a:pt x="276" y="89"/>
                  </a:lnTo>
                  <a:lnTo>
                    <a:pt x="268" y="81"/>
                  </a:lnTo>
                  <a:lnTo>
                    <a:pt x="259" y="77"/>
                  </a:lnTo>
                  <a:lnTo>
                    <a:pt x="250" y="74"/>
                  </a:lnTo>
                  <a:lnTo>
                    <a:pt x="240" y="71"/>
                  </a:lnTo>
                  <a:lnTo>
                    <a:pt x="224" y="49"/>
                  </a:lnTo>
                  <a:lnTo>
                    <a:pt x="214" y="49"/>
                  </a:lnTo>
                  <a:lnTo>
                    <a:pt x="199" y="29"/>
                  </a:lnTo>
                  <a:lnTo>
                    <a:pt x="220" y="29"/>
                  </a:lnTo>
                  <a:lnTo>
                    <a:pt x="239" y="49"/>
                  </a:lnTo>
                  <a:close/>
                  <a:moveTo>
                    <a:pt x="299" y="29"/>
                  </a:moveTo>
                  <a:lnTo>
                    <a:pt x="299" y="40"/>
                  </a:lnTo>
                  <a:lnTo>
                    <a:pt x="243" y="40"/>
                  </a:lnTo>
                  <a:lnTo>
                    <a:pt x="234" y="29"/>
                  </a:lnTo>
                  <a:lnTo>
                    <a:pt x="299" y="29"/>
                  </a:lnTo>
                  <a:close/>
                  <a:moveTo>
                    <a:pt x="81" y="20"/>
                  </a:moveTo>
                  <a:lnTo>
                    <a:pt x="81" y="11"/>
                  </a:lnTo>
                  <a:lnTo>
                    <a:pt x="138" y="11"/>
                  </a:lnTo>
                  <a:lnTo>
                    <a:pt x="147" y="20"/>
                  </a:lnTo>
                  <a:lnTo>
                    <a:pt x="81" y="20"/>
                  </a:lnTo>
                  <a:close/>
                  <a:moveTo>
                    <a:pt x="260" y="207"/>
                  </a:moveTo>
                  <a:lnTo>
                    <a:pt x="184" y="207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99" y="187"/>
                  </a:lnTo>
                  <a:lnTo>
                    <a:pt x="260" y="187"/>
                  </a:lnTo>
                  <a:lnTo>
                    <a:pt x="260" y="207"/>
                  </a:lnTo>
                  <a:close/>
                  <a:moveTo>
                    <a:pt x="240" y="81"/>
                  </a:moveTo>
                  <a:lnTo>
                    <a:pt x="240" y="81"/>
                  </a:lnTo>
                  <a:lnTo>
                    <a:pt x="250" y="83"/>
                  </a:lnTo>
                  <a:lnTo>
                    <a:pt x="256" y="86"/>
                  </a:lnTo>
                  <a:lnTo>
                    <a:pt x="263" y="91"/>
                  </a:lnTo>
                  <a:lnTo>
                    <a:pt x="268" y="95"/>
                  </a:lnTo>
                  <a:lnTo>
                    <a:pt x="273" y="101"/>
                  </a:lnTo>
                  <a:lnTo>
                    <a:pt x="277" y="109"/>
                  </a:lnTo>
                  <a:lnTo>
                    <a:pt x="279" y="117"/>
                  </a:lnTo>
                  <a:lnTo>
                    <a:pt x="280" y="124"/>
                  </a:lnTo>
                  <a:lnTo>
                    <a:pt x="280" y="141"/>
                  </a:lnTo>
                  <a:lnTo>
                    <a:pt x="247" y="141"/>
                  </a:lnTo>
                  <a:lnTo>
                    <a:pt x="247" y="141"/>
                  </a:lnTo>
                  <a:lnTo>
                    <a:pt x="242" y="140"/>
                  </a:lnTo>
                  <a:lnTo>
                    <a:pt x="240" y="136"/>
                  </a:lnTo>
                  <a:lnTo>
                    <a:pt x="240" y="81"/>
                  </a:lnTo>
                  <a:close/>
                  <a:moveTo>
                    <a:pt x="219" y="60"/>
                  </a:moveTo>
                  <a:lnTo>
                    <a:pt x="231" y="75"/>
                  </a:lnTo>
                  <a:lnTo>
                    <a:pt x="231" y="136"/>
                  </a:lnTo>
                  <a:lnTo>
                    <a:pt x="231" y="136"/>
                  </a:lnTo>
                  <a:lnTo>
                    <a:pt x="233" y="141"/>
                  </a:lnTo>
                  <a:lnTo>
                    <a:pt x="236" y="146"/>
                  </a:lnTo>
                  <a:lnTo>
                    <a:pt x="240" y="150"/>
                  </a:lnTo>
                  <a:lnTo>
                    <a:pt x="247" y="150"/>
                  </a:lnTo>
                  <a:lnTo>
                    <a:pt x="293" y="150"/>
                  </a:lnTo>
                  <a:lnTo>
                    <a:pt x="293" y="150"/>
                  </a:lnTo>
                  <a:lnTo>
                    <a:pt x="296" y="152"/>
                  </a:lnTo>
                  <a:lnTo>
                    <a:pt x="297" y="153"/>
                  </a:lnTo>
                  <a:lnTo>
                    <a:pt x="299" y="155"/>
                  </a:lnTo>
                  <a:lnTo>
                    <a:pt x="299" y="158"/>
                  </a:lnTo>
                  <a:lnTo>
                    <a:pt x="299" y="158"/>
                  </a:lnTo>
                  <a:lnTo>
                    <a:pt x="297" y="166"/>
                  </a:lnTo>
                  <a:lnTo>
                    <a:pt x="293" y="172"/>
                  </a:lnTo>
                  <a:lnTo>
                    <a:pt x="286" y="175"/>
                  </a:lnTo>
                  <a:lnTo>
                    <a:pt x="280" y="176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88" y="176"/>
                  </a:lnTo>
                  <a:lnTo>
                    <a:pt x="178" y="173"/>
                  </a:lnTo>
                  <a:lnTo>
                    <a:pt x="168" y="169"/>
                  </a:lnTo>
                  <a:lnTo>
                    <a:pt x="159" y="163"/>
                  </a:lnTo>
                  <a:lnTo>
                    <a:pt x="152" y="156"/>
                  </a:lnTo>
                  <a:lnTo>
                    <a:pt x="145" y="147"/>
                  </a:lnTo>
                  <a:lnTo>
                    <a:pt x="141" y="138"/>
                  </a:lnTo>
                  <a:lnTo>
                    <a:pt x="138" y="127"/>
                  </a:lnTo>
                  <a:lnTo>
                    <a:pt x="138" y="127"/>
                  </a:lnTo>
                  <a:lnTo>
                    <a:pt x="133" y="120"/>
                  </a:lnTo>
                  <a:lnTo>
                    <a:pt x="129" y="112"/>
                  </a:lnTo>
                  <a:lnTo>
                    <a:pt x="121" y="107"/>
                  </a:lnTo>
                  <a:lnTo>
                    <a:pt x="112" y="104"/>
                  </a:lnTo>
                  <a:lnTo>
                    <a:pt x="47" y="92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6" y="117"/>
                  </a:lnTo>
                  <a:lnTo>
                    <a:pt x="43" y="123"/>
                  </a:lnTo>
                  <a:lnTo>
                    <a:pt x="37" y="126"/>
                  </a:lnTo>
                  <a:lnTo>
                    <a:pt x="29" y="127"/>
                  </a:lnTo>
                  <a:lnTo>
                    <a:pt x="29" y="127"/>
                  </a:lnTo>
                  <a:lnTo>
                    <a:pt x="21" y="126"/>
                  </a:lnTo>
                  <a:lnTo>
                    <a:pt x="15" y="123"/>
                  </a:lnTo>
                  <a:lnTo>
                    <a:pt x="11" y="117"/>
                  </a:lnTo>
                  <a:lnTo>
                    <a:pt x="9" y="109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11" y="91"/>
                  </a:lnTo>
                  <a:lnTo>
                    <a:pt x="15" y="84"/>
                  </a:lnTo>
                  <a:lnTo>
                    <a:pt x="21" y="80"/>
                  </a:lnTo>
                  <a:lnTo>
                    <a:pt x="29" y="78"/>
                  </a:lnTo>
                  <a:lnTo>
                    <a:pt x="135" y="78"/>
                  </a:lnTo>
                  <a:lnTo>
                    <a:pt x="165" y="60"/>
                  </a:lnTo>
                  <a:lnTo>
                    <a:pt x="219" y="60"/>
                  </a:lnTo>
                  <a:close/>
                  <a:moveTo>
                    <a:pt x="202" y="49"/>
                  </a:moveTo>
                  <a:lnTo>
                    <a:pt x="184" y="49"/>
                  </a:lnTo>
                  <a:lnTo>
                    <a:pt x="193" y="37"/>
                  </a:lnTo>
                  <a:lnTo>
                    <a:pt x="202" y="4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02"/>
            <p:cNvSpPr>
              <a:spLocks noEditPoints="1"/>
            </p:cNvSpPr>
            <p:nvPr/>
          </p:nvSpPr>
          <p:spPr bwMode="auto">
            <a:xfrm>
              <a:off x="6796088" y="2382838"/>
              <a:ext cx="106363" cy="109538"/>
            </a:xfrm>
            <a:custGeom>
              <a:avLst/>
              <a:gdLst>
                <a:gd name="T0" fmla="*/ 0 w 67"/>
                <a:gd name="T1" fmla="*/ 49 h 69"/>
                <a:gd name="T2" fmla="*/ 18 w 67"/>
                <a:gd name="T3" fmla="*/ 49 h 69"/>
                <a:gd name="T4" fmla="*/ 18 w 67"/>
                <a:gd name="T5" fmla="*/ 69 h 69"/>
                <a:gd name="T6" fmla="*/ 47 w 67"/>
                <a:gd name="T7" fmla="*/ 69 h 69"/>
                <a:gd name="T8" fmla="*/ 47 w 67"/>
                <a:gd name="T9" fmla="*/ 49 h 69"/>
                <a:gd name="T10" fmla="*/ 67 w 67"/>
                <a:gd name="T11" fmla="*/ 49 h 69"/>
                <a:gd name="T12" fmla="*/ 67 w 67"/>
                <a:gd name="T13" fmla="*/ 20 h 69"/>
                <a:gd name="T14" fmla="*/ 47 w 67"/>
                <a:gd name="T15" fmla="*/ 20 h 69"/>
                <a:gd name="T16" fmla="*/ 47 w 67"/>
                <a:gd name="T17" fmla="*/ 0 h 69"/>
                <a:gd name="T18" fmla="*/ 18 w 67"/>
                <a:gd name="T19" fmla="*/ 0 h 69"/>
                <a:gd name="T20" fmla="*/ 18 w 67"/>
                <a:gd name="T21" fmla="*/ 20 h 69"/>
                <a:gd name="T22" fmla="*/ 0 w 67"/>
                <a:gd name="T23" fmla="*/ 20 h 69"/>
                <a:gd name="T24" fmla="*/ 0 w 67"/>
                <a:gd name="T25" fmla="*/ 49 h 69"/>
                <a:gd name="T26" fmla="*/ 9 w 67"/>
                <a:gd name="T27" fmla="*/ 31 h 69"/>
                <a:gd name="T28" fmla="*/ 29 w 67"/>
                <a:gd name="T29" fmla="*/ 31 h 69"/>
                <a:gd name="T30" fmla="*/ 29 w 67"/>
                <a:gd name="T31" fmla="*/ 11 h 69"/>
                <a:gd name="T32" fmla="*/ 38 w 67"/>
                <a:gd name="T33" fmla="*/ 11 h 69"/>
                <a:gd name="T34" fmla="*/ 38 w 67"/>
                <a:gd name="T35" fmla="*/ 31 h 69"/>
                <a:gd name="T36" fmla="*/ 58 w 67"/>
                <a:gd name="T37" fmla="*/ 31 h 69"/>
                <a:gd name="T38" fmla="*/ 58 w 67"/>
                <a:gd name="T39" fmla="*/ 40 h 69"/>
                <a:gd name="T40" fmla="*/ 38 w 67"/>
                <a:gd name="T41" fmla="*/ 40 h 69"/>
                <a:gd name="T42" fmla="*/ 38 w 67"/>
                <a:gd name="T43" fmla="*/ 60 h 69"/>
                <a:gd name="T44" fmla="*/ 29 w 67"/>
                <a:gd name="T45" fmla="*/ 60 h 69"/>
                <a:gd name="T46" fmla="*/ 29 w 67"/>
                <a:gd name="T47" fmla="*/ 40 h 69"/>
                <a:gd name="T48" fmla="*/ 9 w 67"/>
                <a:gd name="T49" fmla="*/ 40 h 69"/>
                <a:gd name="T50" fmla="*/ 9 w 67"/>
                <a:gd name="T51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" h="69">
                  <a:moveTo>
                    <a:pt x="0" y="49"/>
                  </a:moveTo>
                  <a:lnTo>
                    <a:pt x="18" y="49"/>
                  </a:lnTo>
                  <a:lnTo>
                    <a:pt x="18" y="69"/>
                  </a:lnTo>
                  <a:lnTo>
                    <a:pt x="47" y="69"/>
                  </a:lnTo>
                  <a:lnTo>
                    <a:pt x="47" y="49"/>
                  </a:lnTo>
                  <a:lnTo>
                    <a:pt x="67" y="49"/>
                  </a:lnTo>
                  <a:lnTo>
                    <a:pt x="67" y="20"/>
                  </a:lnTo>
                  <a:lnTo>
                    <a:pt x="47" y="20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18" y="20"/>
                  </a:lnTo>
                  <a:lnTo>
                    <a:pt x="0" y="20"/>
                  </a:lnTo>
                  <a:lnTo>
                    <a:pt x="0" y="49"/>
                  </a:lnTo>
                  <a:close/>
                  <a:moveTo>
                    <a:pt x="9" y="31"/>
                  </a:moveTo>
                  <a:lnTo>
                    <a:pt x="29" y="31"/>
                  </a:lnTo>
                  <a:lnTo>
                    <a:pt x="29" y="11"/>
                  </a:lnTo>
                  <a:lnTo>
                    <a:pt x="38" y="11"/>
                  </a:lnTo>
                  <a:lnTo>
                    <a:pt x="38" y="31"/>
                  </a:lnTo>
                  <a:lnTo>
                    <a:pt x="58" y="31"/>
                  </a:lnTo>
                  <a:lnTo>
                    <a:pt x="58" y="40"/>
                  </a:lnTo>
                  <a:lnTo>
                    <a:pt x="38" y="40"/>
                  </a:lnTo>
                  <a:lnTo>
                    <a:pt x="38" y="60"/>
                  </a:lnTo>
                  <a:lnTo>
                    <a:pt x="29" y="60"/>
                  </a:lnTo>
                  <a:lnTo>
                    <a:pt x="29" y="40"/>
                  </a:lnTo>
                  <a:lnTo>
                    <a:pt x="9" y="40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0" name="Freeform 503"/>
          <p:cNvSpPr>
            <a:spLocks noEditPoints="1"/>
          </p:cNvSpPr>
          <p:nvPr userDrawn="1"/>
        </p:nvSpPr>
        <p:spPr bwMode="auto">
          <a:xfrm>
            <a:off x="3281785" y="2300956"/>
            <a:ext cx="405304" cy="403901"/>
          </a:xfrm>
          <a:custGeom>
            <a:avLst/>
            <a:gdLst>
              <a:gd name="T0" fmla="*/ 220 w 289"/>
              <a:gd name="T1" fmla="*/ 40 h 288"/>
              <a:gd name="T2" fmla="*/ 208 w 289"/>
              <a:gd name="T3" fmla="*/ 77 h 288"/>
              <a:gd name="T4" fmla="*/ 236 w 289"/>
              <a:gd name="T5" fmla="*/ 107 h 288"/>
              <a:gd name="T6" fmla="*/ 237 w 289"/>
              <a:gd name="T7" fmla="*/ 271 h 288"/>
              <a:gd name="T8" fmla="*/ 216 w 289"/>
              <a:gd name="T9" fmla="*/ 277 h 288"/>
              <a:gd name="T10" fmla="*/ 200 w 289"/>
              <a:gd name="T11" fmla="*/ 271 h 288"/>
              <a:gd name="T12" fmla="*/ 193 w 289"/>
              <a:gd name="T13" fmla="*/ 199 h 288"/>
              <a:gd name="T14" fmla="*/ 179 w 289"/>
              <a:gd name="T15" fmla="*/ 170 h 288"/>
              <a:gd name="T16" fmla="*/ 147 w 289"/>
              <a:gd name="T17" fmla="*/ 167 h 288"/>
              <a:gd name="T18" fmla="*/ 127 w 289"/>
              <a:gd name="T19" fmla="*/ 199 h 288"/>
              <a:gd name="T20" fmla="*/ 113 w 289"/>
              <a:gd name="T21" fmla="*/ 276 h 288"/>
              <a:gd name="T22" fmla="*/ 82 w 289"/>
              <a:gd name="T23" fmla="*/ 276 h 288"/>
              <a:gd name="T24" fmla="*/ 68 w 289"/>
              <a:gd name="T25" fmla="*/ 198 h 288"/>
              <a:gd name="T26" fmla="*/ 122 w 289"/>
              <a:gd name="T27" fmla="*/ 158 h 288"/>
              <a:gd name="T28" fmla="*/ 124 w 289"/>
              <a:gd name="T29" fmla="*/ 31 h 288"/>
              <a:gd name="T30" fmla="*/ 91 w 289"/>
              <a:gd name="T31" fmla="*/ 9 h 288"/>
              <a:gd name="T32" fmla="*/ 91 w 289"/>
              <a:gd name="T33" fmla="*/ 18 h 288"/>
              <a:gd name="T34" fmla="*/ 113 w 289"/>
              <a:gd name="T35" fmla="*/ 29 h 288"/>
              <a:gd name="T36" fmla="*/ 116 w 289"/>
              <a:gd name="T37" fmla="*/ 145 h 288"/>
              <a:gd name="T38" fmla="*/ 75 w 289"/>
              <a:gd name="T39" fmla="*/ 187 h 288"/>
              <a:gd name="T40" fmla="*/ 26 w 289"/>
              <a:gd name="T41" fmla="*/ 173 h 288"/>
              <a:gd name="T42" fmla="*/ 10 w 289"/>
              <a:gd name="T43" fmla="*/ 44 h 288"/>
              <a:gd name="T44" fmla="*/ 26 w 289"/>
              <a:gd name="T45" fmla="*/ 20 h 288"/>
              <a:gd name="T46" fmla="*/ 36 w 289"/>
              <a:gd name="T47" fmla="*/ 0 h 288"/>
              <a:gd name="T48" fmla="*/ 16 w 289"/>
              <a:gd name="T49" fmla="*/ 15 h 288"/>
              <a:gd name="T50" fmla="*/ 0 w 289"/>
              <a:gd name="T51" fmla="*/ 135 h 288"/>
              <a:gd name="T52" fmla="*/ 26 w 289"/>
              <a:gd name="T53" fmla="*/ 185 h 288"/>
              <a:gd name="T54" fmla="*/ 59 w 289"/>
              <a:gd name="T55" fmla="*/ 260 h 288"/>
              <a:gd name="T56" fmla="*/ 85 w 289"/>
              <a:gd name="T57" fmla="*/ 286 h 288"/>
              <a:gd name="T58" fmla="*/ 122 w 289"/>
              <a:gd name="T59" fmla="*/ 282 h 288"/>
              <a:gd name="T60" fmla="*/ 136 w 289"/>
              <a:gd name="T61" fmla="*/ 199 h 288"/>
              <a:gd name="T62" fmla="*/ 156 w 289"/>
              <a:gd name="T63" fmla="*/ 175 h 288"/>
              <a:gd name="T64" fmla="*/ 176 w 289"/>
              <a:gd name="T65" fmla="*/ 182 h 288"/>
              <a:gd name="T66" fmla="*/ 183 w 289"/>
              <a:gd name="T67" fmla="*/ 253 h 288"/>
              <a:gd name="T68" fmla="*/ 197 w 289"/>
              <a:gd name="T69" fmla="*/ 282 h 288"/>
              <a:gd name="T70" fmla="*/ 226 w 289"/>
              <a:gd name="T71" fmla="*/ 286 h 288"/>
              <a:gd name="T72" fmla="*/ 251 w 289"/>
              <a:gd name="T73" fmla="*/ 266 h 288"/>
              <a:gd name="T74" fmla="*/ 268 w 289"/>
              <a:gd name="T75" fmla="*/ 104 h 288"/>
              <a:gd name="T76" fmla="*/ 289 w 289"/>
              <a:gd name="T77" fmla="*/ 69 h 288"/>
              <a:gd name="T78" fmla="*/ 271 w 289"/>
              <a:gd name="T79" fmla="*/ 35 h 288"/>
              <a:gd name="T80" fmla="*/ 248 w 289"/>
              <a:gd name="T81" fmla="*/ 80 h 288"/>
              <a:gd name="T82" fmla="*/ 237 w 289"/>
              <a:gd name="T83" fmla="*/ 64 h 288"/>
              <a:gd name="T84" fmla="*/ 257 w 289"/>
              <a:gd name="T85" fmla="*/ 60 h 288"/>
              <a:gd name="T86" fmla="*/ 252 w 289"/>
              <a:gd name="T87" fmla="*/ 80 h 288"/>
              <a:gd name="T88" fmla="*/ 260 w 289"/>
              <a:gd name="T89" fmla="*/ 86 h 288"/>
              <a:gd name="T90" fmla="*/ 263 w 289"/>
              <a:gd name="T91" fmla="*/ 54 h 288"/>
              <a:gd name="T92" fmla="*/ 228 w 289"/>
              <a:gd name="T93" fmla="*/ 60 h 288"/>
              <a:gd name="T94" fmla="*/ 243 w 289"/>
              <a:gd name="T95" fmla="*/ 89 h 288"/>
              <a:gd name="T96" fmla="*/ 225 w 289"/>
              <a:gd name="T97" fmla="*/ 89 h 288"/>
              <a:gd name="T98" fmla="*/ 219 w 289"/>
              <a:gd name="T99" fmla="*/ 63 h 288"/>
              <a:gd name="T100" fmla="*/ 242 w 289"/>
              <a:gd name="T101" fmla="*/ 38 h 288"/>
              <a:gd name="T102" fmla="*/ 271 w 289"/>
              <a:gd name="T103" fmla="*/ 46 h 288"/>
              <a:gd name="T104" fmla="*/ 278 w 289"/>
              <a:gd name="T105" fmla="*/ 73 h 288"/>
              <a:gd name="T106" fmla="*/ 259 w 289"/>
              <a:gd name="T107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9" h="288">
                <a:moveTo>
                  <a:pt x="248" y="27"/>
                </a:moveTo>
                <a:lnTo>
                  <a:pt x="248" y="27"/>
                </a:lnTo>
                <a:lnTo>
                  <a:pt x="240" y="29"/>
                </a:lnTo>
                <a:lnTo>
                  <a:pt x="232" y="31"/>
                </a:lnTo>
                <a:lnTo>
                  <a:pt x="226" y="35"/>
                </a:lnTo>
                <a:lnTo>
                  <a:pt x="220" y="40"/>
                </a:lnTo>
                <a:lnTo>
                  <a:pt x="214" y="46"/>
                </a:lnTo>
                <a:lnTo>
                  <a:pt x="211" y="52"/>
                </a:lnTo>
                <a:lnTo>
                  <a:pt x="208" y="60"/>
                </a:lnTo>
                <a:lnTo>
                  <a:pt x="208" y="69"/>
                </a:lnTo>
                <a:lnTo>
                  <a:pt x="208" y="69"/>
                </a:lnTo>
                <a:lnTo>
                  <a:pt x="208" y="77"/>
                </a:lnTo>
                <a:lnTo>
                  <a:pt x="211" y="83"/>
                </a:lnTo>
                <a:lnTo>
                  <a:pt x="214" y="90"/>
                </a:lnTo>
                <a:lnTo>
                  <a:pt x="219" y="95"/>
                </a:lnTo>
                <a:lnTo>
                  <a:pt x="223" y="101"/>
                </a:lnTo>
                <a:lnTo>
                  <a:pt x="229" y="104"/>
                </a:lnTo>
                <a:lnTo>
                  <a:pt x="236" y="107"/>
                </a:lnTo>
                <a:lnTo>
                  <a:pt x="243" y="109"/>
                </a:lnTo>
                <a:lnTo>
                  <a:pt x="243" y="253"/>
                </a:lnTo>
                <a:lnTo>
                  <a:pt x="243" y="253"/>
                </a:lnTo>
                <a:lnTo>
                  <a:pt x="242" y="262"/>
                </a:lnTo>
                <a:lnTo>
                  <a:pt x="240" y="266"/>
                </a:lnTo>
                <a:lnTo>
                  <a:pt x="237" y="271"/>
                </a:lnTo>
                <a:lnTo>
                  <a:pt x="237" y="271"/>
                </a:lnTo>
                <a:lnTo>
                  <a:pt x="232" y="274"/>
                </a:lnTo>
                <a:lnTo>
                  <a:pt x="229" y="276"/>
                </a:lnTo>
                <a:lnTo>
                  <a:pt x="225" y="277"/>
                </a:lnTo>
                <a:lnTo>
                  <a:pt x="220" y="277"/>
                </a:lnTo>
                <a:lnTo>
                  <a:pt x="216" y="277"/>
                </a:lnTo>
                <a:lnTo>
                  <a:pt x="216" y="277"/>
                </a:lnTo>
                <a:lnTo>
                  <a:pt x="211" y="277"/>
                </a:lnTo>
                <a:lnTo>
                  <a:pt x="208" y="276"/>
                </a:lnTo>
                <a:lnTo>
                  <a:pt x="203" y="274"/>
                </a:lnTo>
                <a:lnTo>
                  <a:pt x="200" y="271"/>
                </a:lnTo>
                <a:lnTo>
                  <a:pt x="200" y="271"/>
                </a:lnTo>
                <a:lnTo>
                  <a:pt x="197" y="266"/>
                </a:lnTo>
                <a:lnTo>
                  <a:pt x="194" y="262"/>
                </a:lnTo>
                <a:lnTo>
                  <a:pt x="193" y="257"/>
                </a:lnTo>
                <a:lnTo>
                  <a:pt x="193" y="253"/>
                </a:lnTo>
                <a:lnTo>
                  <a:pt x="193" y="199"/>
                </a:lnTo>
                <a:lnTo>
                  <a:pt x="193" y="199"/>
                </a:lnTo>
                <a:lnTo>
                  <a:pt x="193" y="193"/>
                </a:lnTo>
                <a:lnTo>
                  <a:pt x="191" y="187"/>
                </a:lnTo>
                <a:lnTo>
                  <a:pt x="188" y="181"/>
                </a:lnTo>
                <a:lnTo>
                  <a:pt x="183" y="175"/>
                </a:lnTo>
                <a:lnTo>
                  <a:pt x="183" y="175"/>
                </a:lnTo>
                <a:lnTo>
                  <a:pt x="179" y="170"/>
                </a:lnTo>
                <a:lnTo>
                  <a:pt x="173" y="167"/>
                </a:lnTo>
                <a:lnTo>
                  <a:pt x="167" y="165"/>
                </a:lnTo>
                <a:lnTo>
                  <a:pt x="160" y="165"/>
                </a:lnTo>
                <a:lnTo>
                  <a:pt x="160" y="165"/>
                </a:lnTo>
                <a:lnTo>
                  <a:pt x="153" y="165"/>
                </a:lnTo>
                <a:lnTo>
                  <a:pt x="147" y="167"/>
                </a:lnTo>
                <a:lnTo>
                  <a:pt x="142" y="171"/>
                </a:lnTo>
                <a:lnTo>
                  <a:pt x="136" y="175"/>
                </a:lnTo>
                <a:lnTo>
                  <a:pt x="133" y="181"/>
                </a:lnTo>
                <a:lnTo>
                  <a:pt x="130" y="185"/>
                </a:lnTo>
                <a:lnTo>
                  <a:pt x="128" y="193"/>
                </a:lnTo>
                <a:lnTo>
                  <a:pt x="127" y="199"/>
                </a:lnTo>
                <a:lnTo>
                  <a:pt x="127" y="253"/>
                </a:lnTo>
                <a:lnTo>
                  <a:pt x="127" y="253"/>
                </a:lnTo>
                <a:lnTo>
                  <a:pt x="127" y="257"/>
                </a:lnTo>
                <a:lnTo>
                  <a:pt x="125" y="262"/>
                </a:lnTo>
                <a:lnTo>
                  <a:pt x="121" y="270"/>
                </a:lnTo>
                <a:lnTo>
                  <a:pt x="113" y="276"/>
                </a:lnTo>
                <a:lnTo>
                  <a:pt x="108" y="277"/>
                </a:lnTo>
                <a:lnTo>
                  <a:pt x="104" y="277"/>
                </a:lnTo>
                <a:lnTo>
                  <a:pt x="91" y="277"/>
                </a:lnTo>
                <a:lnTo>
                  <a:pt x="91" y="277"/>
                </a:lnTo>
                <a:lnTo>
                  <a:pt x="87" y="277"/>
                </a:lnTo>
                <a:lnTo>
                  <a:pt x="82" y="276"/>
                </a:lnTo>
                <a:lnTo>
                  <a:pt x="75" y="270"/>
                </a:lnTo>
                <a:lnTo>
                  <a:pt x="70" y="262"/>
                </a:lnTo>
                <a:lnTo>
                  <a:pt x="68" y="257"/>
                </a:lnTo>
                <a:lnTo>
                  <a:pt x="68" y="253"/>
                </a:lnTo>
                <a:lnTo>
                  <a:pt x="68" y="198"/>
                </a:lnTo>
                <a:lnTo>
                  <a:pt x="68" y="198"/>
                </a:lnTo>
                <a:lnTo>
                  <a:pt x="81" y="196"/>
                </a:lnTo>
                <a:lnTo>
                  <a:pt x="91" y="191"/>
                </a:lnTo>
                <a:lnTo>
                  <a:pt x="101" y="185"/>
                </a:lnTo>
                <a:lnTo>
                  <a:pt x="110" y="178"/>
                </a:lnTo>
                <a:lnTo>
                  <a:pt x="118" y="168"/>
                </a:lnTo>
                <a:lnTo>
                  <a:pt x="122" y="158"/>
                </a:lnTo>
                <a:lnTo>
                  <a:pt x="125" y="147"/>
                </a:lnTo>
                <a:lnTo>
                  <a:pt x="127" y="135"/>
                </a:lnTo>
                <a:lnTo>
                  <a:pt x="127" y="44"/>
                </a:lnTo>
                <a:lnTo>
                  <a:pt x="127" y="44"/>
                </a:lnTo>
                <a:lnTo>
                  <a:pt x="127" y="37"/>
                </a:lnTo>
                <a:lnTo>
                  <a:pt x="124" y="31"/>
                </a:lnTo>
                <a:lnTo>
                  <a:pt x="121" y="24"/>
                </a:lnTo>
                <a:lnTo>
                  <a:pt x="116" y="20"/>
                </a:lnTo>
                <a:lnTo>
                  <a:pt x="111" y="15"/>
                </a:lnTo>
                <a:lnTo>
                  <a:pt x="105" y="12"/>
                </a:lnTo>
                <a:lnTo>
                  <a:pt x="98" y="9"/>
                </a:lnTo>
                <a:lnTo>
                  <a:pt x="91" y="9"/>
                </a:lnTo>
                <a:lnTo>
                  <a:pt x="91" y="0"/>
                </a:lnTo>
                <a:lnTo>
                  <a:pt x="81" y="0"/>
                </a:lnTo>
                <a:lnTo>
                  <a:pt x="81" y="27"/>
                </a:lnTo>
                <a:lnTo>
                  <a:pt x="91" y="27"/>
                </a:lnTo>
                <a:lnTo>
                  <a:pt x="91" y="18"/>
                </a:lnTo>
                <a:lnTo>
                  <a:pt x="91" y="18"/>
                </a:lnTo>
                <a:lnTo>
                  <a:pt x="91" y="18"/>
                </a:lnTo>
                <a:lnTo>
                  <a:pt x="96" y="18"/>
                </a:lnTo>
                <a:lnTo>
                  <a:pt x="101" y="20"/>
                </a:lnTo>
                <a:lnTo>
                  <a:pt x="105" y="23"/>
                </a:lnTo>
                <a:lnTo>
                  <a:pt x="110" y="26"/>
                </a:lnTo>
                <a:lnTo>
                  <a:pt x="113" y="29"/>
                </a:lnTo>
                <a:lnTo>
                  <a:pt x="114" y="34"/>
                </a:lnTo>
                <a:lnTo>
                  <a:pt x="116" y="40"/>
                </a:lnTo>
                <a:lnTo>
                  <a:pt x="118" y="44"/>
                </a:lnTo>
                <a:lnTo>
                  <a:pt x="118" y="135"/>
                </a:lnTo>
                <a:lnTo>
                  <a:pt x="118" y="135"/>
                </a:lnTo>
                <a:lnTo>
                  <a:pt x="116" y="145"/>
                </a:lnTo>
                <a:lnTo>
                  <a:pt x="113" y="156"/>
                </a:lnTo>
                <a:lnTo>
                  <a:pt x="108" y="165"/>
                </a:lnTo>
                <a:lnTo>
                  <a:pt x="102" y="173"/>
                </a:lnTo>
                <a:lnTo>
                  <a:pt x="93" y="179"/>
                </a:lnTo>
                <a:lnTo>
                  <a:pt x="84" y="184"/>
                </a:lnTo>
                <a:lnTo>
                  <a:pt x="75" y="187"/>
                </a:lnTo>
                <a:lnTo>
                  <a:pt x="64" y="188"/>
                </a:lnTo>
                <a:lnTo>
                  <a:pt x="64" y="188"/>
                </a:lnTo>
                <a:lnTo>
                  <a:pt x="53" y="187"/>
                </a:lnTo>
                <a:lnTo>
                  <a:pt x="42" y="184"/>
                </a:lnTo>
                <a:lnTo>
                  <a:pt x="33" y="179"/>
                </a:lnTo>
                <a:lnTo>
                  <a:pt x="26" y="173"/>
                </a:lnTo>
                <a:lnTo>
                  <a:pt x="19" y="165"/>
                </a:lnTo>
                <a:lnTo>
                  <a:pt x="15" y="156"/>
                </a:lnTo>
                <a:lnTo>
                  <a:pt x="10" y="145"/>
                </a:lnTo>
                <a:lnTo>
                  <a:pt x="10" y="135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4"/>
                </a:lnTo>
                <a:lnTo>
                  <a:pt x="15" y="29"/>
                </a:lnTo>
                <a:lnTo>
                  <a:pt x="18" y="26"/>
                </a:lnTo>
                <a:lnTo>
                  <a:pt x="21" y="23"/>
                </a:lnTo>
                <a:lnTo>
                  <a:pt x="26" y="20"/>
                </a:lnTo>
                <a:lnTo>
                  <a:pt x="32" y="18"/>
                </a:lnTo>
                <a:lnTo>
                  <a:pt x="36" y="18"/>
                </a:lnTo>
                <a:lnTo>
                  <a:pt x="36" y="27"/>
                </a:lnTo>
                <a:lnTo>
                  <a:pt x="46" y="27"/>
                </a:lnTo>
                <a:lnTo>
                  <a:pt x="46" y="0"/>
                </a:lnTo>
                <a:lnTo>
                  <a:pt x="36" y="0"/>
                </a:lnTo>
                <a:lnTo>
                  <a:pt x="36" y="9"/>
                </a:lnTo>
                <a:lnTo>
                  <a:pt x="36" y="9"/>
                </a:lnTo>
                <a:lnTo>
                  <a:pt x="36" y="9"/>
                </a:lnTo>
                <a:lnTo>
                  <a:pt x="29" y="9"/>
                </a:lnTo>
                <a:lnTo>
                  <a:pt x="23" y="11"/>
                </a:lnTo>
                <a:lnTo>
                  <a:pt x="16" y="15"/>
                </a:lnTo>
                <a:lnTo>
                  <a:pt x="10" y="18"/>
                </a:lnTo>
                <a:lnTo>
                  <a:pt x="7" y="24"/>
                </a:lnTo>
                <a:lnTo>
                  <a:pt x="3" y="31"/>
                </a:lnTo>
                <a:lnTo>
                  <a:pt x="1" y="37"/>
                </a:lnTo>
                <a:lnTo>
                  <a:pt x="0" y="44"/>
                </a:lnTo>
                <a:lnTo>
                  <a:pt x="0" y="135"/>
                </a:lnTo>
                <a:lnTo>
                  <a:pt x="0" y="135"/>
                </a:lnTo>
                <a:lnTo>
                  <a:pt x="1" y="147"/>
                </a:lnTo>
                <a:lnTo>
                  <a:pt x="4" y="158"/>
                </a:lnTo>
                <a:lnTo>
                  <a:pt x="10" y="168"/>
                </a:lnTo>
                <a:lnTo>
                  <a:pt x="18" y="178"/>
                </a:lnTo>
                <a:lnTo>
                  <a:pt x="26" y="185"/>
                </a:lnTo>
                <a:lnTo>
                  <a:pt x="36" y="191"/>
                </a:lnTo>
                <a:lnTo>
                  <a:pt x="47" y="196"/>
                </a:lnTo>
                <a:lnTo>
                  <a:pt x="59" y="198"/>
                </a:lnTo>
                <a:lnTo>
                  <a:pt x="59" y="253"/>
                </a:lnTo>
                <a:lnTo>
                  <a:pt x="59" y="253"/>
                </a:lnTo>
                <a:lnTo>
                  <a:pt x="59" y="260"/>
                </a:lnTo>
                <a:lnTo>
                  <a:pt x="61" y="266"/>
                </a:lnTo>
                <a:lnTo>
                  <a:pt x="64" y="273"/>
                </a:lnTo>
                <a:lnTo>
                  <a:pt x="68" y="277"/>
                </a:lnTo>
                <a:lnTo>
                  <a:pt x="73" y="282"/>
                </a:lnTo>
                <a:lnTo>
                  <a:pt x="79" y="285"/>
                </a:lnTo>
                <a:lnTo>
                  <a:pt x="85" y="286"/>
                </a:lnTo>
                <a:lnTo>
                  <a:pt x="91" y="286"/>
                </a:lnTo>
                <a:lnTo>
                  <a:pt x="104" y="286"/>
                </a:lnTo>
                <a:lnTo>
                  <a:pt x="104" y="286"/>
                </a:lnTo>
                <a:lnTo>
                  <a:pt x="110" y="286"/>
                </a:lnTo>
                <a:lnTo>
                  <a:pt x="116" y="285"/>
                </a:lnTo>
                <a:lnTo>
                  <a:pt x="122" y="282"/>
                </a:lnTo>
                <a:lnTo>
                  <a:pt x="127" y="277"/>
                </a:lnTo>
                <a:lnTo>
                  <a:pt x="131" y="273"/>
                </a:lnTo>
                <a:lnTo>
                  <a:pt x="134" y="266"/>
                </a:lnTo>
                <a:lnTo>
                  <a:pt x="136" y="260"/>
                </a:lnTo>
                <a:lnTo>
                  <a:pt x="136" y="253"/>
                </a:lnTo>
                <a:lnTo>
                  <a:pt x="136" y="199"/>
                </a:lnTo>
                <a:lnTo>
                  <a:pt x="136" y="199"/>
                </a:lnTo>
                <a:lnTo>
                  <a:pt x="137" y="194"/>
                </a:lnTo>
                <a:lnTo>
                  <a:pt x="139" y="190"/>
                </a:lnTo>
                <a:lnTo>
                  <a:pt x="144" y="182"/>
                </a:lnTo>
                <a:lnTo>
                  <a:pt x="151" y="176"/>
                </a:lnTo>
                <a:lnTo>
                  <a:pt x="156" y="175"/>
                </a:lnTo>
                <a:lnTo>
                  <a:pt x="160" y="175"/>
                </a:lnTo>
                <a:lnTo>
                  <a:pt x="160" y="175"/>
                </a:lnTo>
                <a:lnTo>
                  <a:pt x="165" y="175"/>
                </a:lnTo>
                <a:lnTo>
                  <a:pt x="170" y="176"/>
                </a:lnTo>
                <a:lnTo>
                  <a:pt x="173" y="179"/>
                </a:lnTo>
                <a:lnTo>
                  <a:pt x="176" y="182"/>
                </a:lnTo>
                <a:lnTo>
                  <a:pt x="176" y="182"/>
                </a:lnTo>
                <a:lnTo>
                  <a:pt x="179" y="185"/>
                </a:lnTo>
                <a:lnTo>
                  <a:pt x="182" y="190"/>
                </a:lnTo>
                <a:lnTo>
                  <a:pt x="183" y="199"/>
                </a:lnTo>
                <a:lnTo>
                  <a:pt x="183" y="253"/>
                </a:lnTo>
                <a:lnTo>
                  <a:pt x="183" y="253"/>
                </a:lnTo>
                <a:lnTo>
                  <a:pt x="183" y="260"/>
                </a:lnTo>
                <a:lnTo>
                  <a:pt x="186" y="266"/>
                </a:lnTo>
                <a:lnTo>
                  <a:pt x="188" y="273"/>
                </a:lnTo>
                <a:lnTo>
                  <a:pt x="193" y="277"/>
                </a:lnTo>
                <a:lnTo>
                  <a:pt x="193" y="277"/>
                </a:lnTo>
                <a:lnTo>
                  <a:pt x="197" y="282"/>
                </a:lnTo>
                <a:lnTo>
                  <a:pt x="203" y="285"/>
                </a:lnTo>
                <a:lnTo>
                  <a:pt x="209" y="286"/>
                </a:lnTo>
                <a:lnTo>
                  <a:pt x="216" y="288"/>
                </a:lnTo>
                <a:lnTo>
                  <a:pt x="220" y="288"/>
                </a:lnTo>
                <a:lnTo>
                  <a:pt x="220" y="288"/>
                </a:lnTo>
                <a:lnTo>
                  <a:pt x="226" y="286"/>
                </a:lnTo>
                <a:lnTo>
                  <a:pt x="232" y="285"/>
                </a:lnTo>
                <a:lnTo>
                  <a:pt x="239" y="282"/>
                </a:lnTo>
                <a:lnTo>
                  <a:pt x="243" y="277"/>
                </a:lnTo>
                <a:lnTo>
                  <a:pt x="243" y="277"/>
                </a:lnTo>
                <a:lnTo>
                  <a:pt x="248" y="273"/>
                </a:lnTo>
                <a:lnTo>
                  <a:pt x="251" y="266"/>
                </a:lnTo>
                <a:lnTo>
                  <a:pt x="252" y="260"/>
                </a:lnTo>
                <a:lnTo>
                  <a:pt x="252" y="253"/>
                </a:lnTo>
                <a:lnTo>
                  <a:pt x="254" y="109"/>
                </a:lnTo>
                <a:lnTo>
                  <a:pt x="254" y="109"/>
                </a:lnTo>
                <a:lnTo>
                  <a:pt x="260" y="107"/>
                </a:lnTo>
                <a:lnTo>
                  <a:pt x="268" y="104"/>
                </a:lnTo>
                <a:lnTo>
                  <a:pt x="274" y="99"/>
                </a:lnTo>
                <a:lnTo>
                  <a:pt x="278" y="95"/>
                </a:lnTo>
                <a:lnTo>
                  <a:pt x="283" y="89"/>
                </a:lnTo>
                <a:lnTo>
                  <a:pt x="286" y="83"/>
                </a:lnTo>
                <a:lnTo>
                  <a:pt x="288" y="77"/>
                </a:lnTo>
                <a:lnTo>
                  <a:pt x="289" y="69"/>
                </a:lnTo>
                <a:lnTo>
                  <a:pt x="289" y="69"/>
                </a:lnTo>
                <a:lnTo>
                  <a:pt x="288" y="60"/>
                </a:lnTo>
                <a:lnTo>
                  <a:pt x="286" y="52"/>
                </a:lnTo>
                <a:lnTo>
                  <a:pt x="282" y="46"/>
                </a:lnTo>
                <a:lnTo>
                  <a:pt x="277" y="40"/>
                </a:lnTo>
                <a:lnTo>
                  <a:pt x="271" y="35"/>
                </a:lnTo>
                <a:lnTo>
                  <a:pt x="265" y="31"/>
                </a:lnTo>
                <a:lnTo>
                  <a:pt x="257" y="29"/>
                </a:lnTo>
                <a:lnTo>
                  <a:pt x="248" y="27"/>
                </a:lnTo>
                <a:lnTo>
                  <a:pt x="248" y="27"/>
                </a:lnTo>
                <a:close/>
                <a:moveTo>
                  <a:pt x="248" y="80"/>
                </a:moveTo>
                <a:lnTo>
                  <a:pt x="248" y="80"/>
                </a:lnTo>
                <a:lnTo>
                  <a:pt x="243" y="80"/>
                </a:lnTo>
                <a:lnTo>
                  <a:pt x="240" y="77"/>
                </a:lnTo>
                <a:lnTo>
                  <a:pt x="237" y="73"/>
                </a:lnTo>
                <a:lnTo>
                  <a:pt x="237" y="69"/>
                </a:lnTo>
                <a:lnTo>
                  <a:pt x="237" y="69"/>
                </a:lnTo>
                <a:lnTo>
                  <a:pt x="237" y="64"/>
                </a:lnTo>
                <a:lnTo>
                  <a:pt x="240" y="60"/>
                </a:lnTo>
                <a:lnTo>
                  <a:pt x="243" y="57"/>
                </a:lnTo>
                <a:lnTo>
                  <a:pt x="248" y="57"/>
                </a:lnTo>
                <a:lnTo>
                  <a:pt x="248" y="57"/>
                </a:lnTo>
                <a:lnTo>
                  <a:pt x="252" y="57"/>
                </a:lnTo>
                <a:lnTo>
                  <a:pt x="257" y="60"/>
                </a:lnTo>
                <a:lnTo>
                  <a:pt x="260" y="64"/>
                </a:lnTo>
                <a:lnTo>
                  <a:pt x="260" y="69"/>
                </a:lnTo>
                <a:lnTo>
                  <a:pt x="260" y="69"/>
                </a:lnTo>
                <a:lnTo>
                  <a:pt x="260" y="73"/>
                </a:lnTo>
                <a:lnTo>
                  <a:pt x="257" y="77"/>
                </a:lnTo>
                <a:lnTo>
                  <a:pt x="252" y="80"/>
                </a:lnTo>
                <a:lnTo>
                  <a:pt x="248" y="80"/>
                </a:lnTo>
                <a:lnTo>
                  <a:pt x="248" y="80"/>
                </a:lnTo>
                <a:close/>
                <a:moveTo>
                  <a:pt x="254" y="99"/>
                </a:moveTo>
                <a:lnTo>
                  <a:pt x="254" y="89"/>
                </a:lnTo>
                <a:lnTo>
                  <a:pt x="254" y="89"/>
                </a:lnTo>
                <a:lnTo>
                  <a:pt x="260" y="86"/>
                </a:lnTo>
                <a:lnTo>
                  <a:pt x="265" y="81"/>
                </a:lnTo>
                <a:lnTo>
                  <a:pt x="269" y="75"/>
                </a:lnTo>
                <a:lnTo>
                  <a:pt x="269" y="69"/>
                </a:lnTo>
                <a:lnTo>
                  <a:pt x="269" y="69"/>
                </a:lnTo>
                <a:lnTo>
                  <a:pt x="268" y="60"/>
                </a:lnTo>
                <a:lnTo>
                  <a:pt x="263" y="54"/>
                </a:lnTo>
                <a:lnTo>
                  <a:pt x="257" y="49"/>
                </a:lnTo>
                <a:lnTo>
                  <a:pt x="248" y="47"/>
                </a:lnTo>
                <a:lnTo>
                  <a:pt x="248" y="47"/>
                </a:lnTo>
                <a:lnTo>
                  <a:pt x="240" y="49"/>
                </a:lnTo>
                <a:lnTo>
                  <a:pt x="232" y="54"/>
                </a:lnTo>
                <a:lnTo>
                  <a:pt x="228" y="60"/>
                </a:lnTo>
                <a:lnTo>
                  <a:pt x="226" y="69"/>
                </a:lnTo>
                <a:lnTo>
                  <a:pt x="226" y="69"/>
                </a:lnTo>
                <a:lnTo>
                  <a:pt x="228" y="75"/>
                </a:lnTo>
                <a:lnTo>
                  <a:pt x="231" y="81"/>
                </a:lnTo>
                <a:lnTo>
                  <a:pt x="237" y="87"/>
                </a:lnTo>
                <a:lnTo>
                  <a:pt x="243" y="89"/>
                </a:lnTo>
                <a:lnTo>
                  <a:pt x="243" y="99"/>
                </a:lnTo>
                <a:lnTo>
                  <a:pt x="243" y="99"/>
                </a:lnTo>
                <a:lnTo>
                  <a:pt x="239" y="98"/>
                </a:lnTo>
                <a:lnTo>
                  <a:pt x="232" y="95"/>
                </a:lnTo>
                <a:lnTo>
                  <a:pt x="229" y="92"/>
                </a:lnTo>
                <a:lnTo>
                  <a:pt x="225" y="89"/>
                </a:lnTo>
                <a:lnTo>
                  <a:pt x="222" y="84"/>
                </a:lnTo>
                <a:lnTo>
                  <a:pt x="219" y="80"/>
                </a:lnTo>
                <a:lnTo>
                  <a:pt x="217" y="73"/>
                </a:lnTo>
                <a:lnTo>
                  <a:pt x="217" y="69"/>
                </a:lnTo>
                <a:lnTo>
                  <a:pt x="217" y="69"/>
                </a:lnTo>
                <a:lnTo>
                  <a:pt x="219" y="63"/>
                </a:lnTo>
                <a:lnTo>
                  <a:pt x="220" y="57"/>
                </a:lnTo>
                <a:lnTo>
                  <a:pt x="223" y="50"/>
                </a:lnTo>
                <a:lnTo>
                  <a:pt x="226" y="46"/>
                </a:lnTo>
                <a:lnTo>
                  <a:pt x="231" y="43"/>
                </a:lnTo>
                <a:lnTo>
                  <a:pt x="236" y="40"/>
                </a:lnTo>
                <a:lnTo>
                  <a:pt x="242" y="38"/>
                </a:lnTo>
                <a:lnTo>
                  <a:pt x="248" y="37"/>
                </a:lnTo>
                <a:lnTo>
                  <a:pt x="248" y="37"/>
                </a:lnTo>
                <a:lnTo>
                  <a:pt x="254" y="38"/>
                </a:lnTo>
                <a:lnTo>
                  <a:pt x="260" y="40"/>
                </a:lnTo>
                <a:lnTo>
                  <a:pt x="266" y="43"/>
                </a:lnTo>
                <a:lnTo>
                  <a:pt x="271" y="46"/>
                </a:lnTo>
                <a:lnTo>
                  <a:pt x="274" y="50"/>
                </a:lnTo>
                <a:lnTo>
                  <a:pt x="277" y="57"/>
                </a:lnTo>
                <a:lnTo>
                  <a:pt x="278" y="63"/>
                </a:lnTo>
                <a:lnTo>
                  <a:pt x="280" y="69"/>
                </a:lnTo>
                <a:lnTo>
                  <a:pt x="280" y="69"/>
                </a:lnTo>
                <a:lnTo>
                  <a:pt x="278" y="73"/>
                </a:lnTo>
                <a:lnTo>
                  <a:pt x="277" y="80"/>
                </a:lnTo>
                <a:lnTo>
                  <a:pt x="275" y="84"/>
                </a:lnTo>
                <a:lnTo>
                  <a:pt x="272" y="89"/>
                </a:lnTo>
                <a:lnTo>
                  <a:pt x="268" y="92"/>
                </a:lnTo>
                <a:lnTo>
                  <a:pt x="263" y="95"/>
                </a:lnTo>
                <a:lnTo>
                  <a:pt x="259" y="98"/>
                </a:lnTo>
                <a:lnTo>
                  <a:pt x="254" y="99"/>
                </a:lnTo>
                <a:lnTo>
                  <a:pt x="254" y="99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1" name="Group 210"/>
          <p:cNvGrpSpPr/>
          <p:nvPr userDrawn="1"/>
        </p:nvGrpSpPr>
        <p:grpSpPr>
          <a:xfrm>
            <a:off x="5382632" y="2324798"/>
            <a:ext cx="357621" cy="356218"/>
            <a:chOff x="5875338" y="2230438"/>
            <a:chExt cx="404813" cy="403225"/>
          </a:xfrm>
        </p:grpSpPr>
        <p:sp>
          <p:nvSpPr>
            <p:cNvPr id="212" name="Freeform 504"/>
            <p:cNvSpPr>
              <a:spLocks noEditPoints="1"/>
            </p:cNvSpPr>
            <p:nvPr/>
          </p:nvSpPr>
          <p:spPr bwMode="auto">
            <a:xfrm>
              <a:off x="5875338" y="2230438"/>
              <a:ext cx="404813" cy="403225"/>
            </a:xfrm>
            <a:custGeom>
              <a:avLst/>
              <a:gdLst>
                <a:gd name="T0" fmla="*/ 192 w 255"/>
                <a:gd name="T1" fmla="*/ 63 h 254"/>
                <a:gd name="T2" fmla="*/ 192 w 255"/>
                <a:gd name="T3" fmla="*/ 0 h 254"/>
                <a:gd name="T4" fmla="*/ 63 w 255"/>
                <a:gd name="T5" fmla="*/ 0 h 254"/>
                <a:gd name="T6" fmla="*/ 63 w 255"/>
                <a:gd name="T7" fmla="*/ 63 h 254"/>
                <a:gd name="T8" fmla="*/ 0 w 255"/>
                <a:gd name="T9" fmla="*/ 63 h 254"/>
                <a:gd name="T10" fmla="*/ 0 w 255"/>
                <a:gd name="T11" fmla="*/ 254 h 254"/>
                <a:gd name="T12" fmla="*/ 63 w 255"/>
                <a:gd name="T13" fmla="*/ 254 h 254"/>
                <a:gd name="T14" fmla="*/ 68 w 255"/>
                <a:gd name="T15" fmla="*/ 254 h 254"/>
                <a:gd name="T16" fmla="*/ 187 w 255"/>
                <a:gd name="T17" fmla="*/ 254 h 254"/>
                <a:gd name="T18" fmla="*/ 192 w 255"/>
                <a:gd name="T19" fmla="*/ 254 h 254"/>
                <a:gd name="T20" fmla="*/ 255 w 255"/>
                <a:gd name="T21" fmla="*/ 254 h 254"/>
                <a:gd name="T22" fmla="*/ 255 w 255"/>
                <a:gd name="T23" fmla="*/ 63 h 254"/>
                <a:gd name="T24" fmla="*/ 192 w 255"/>
                <a:gd name="T25" fmla="*/ 63 h 254"/>
                <a:gd name="T26" fmla="*/ 63 w 255"/>
                <a:gd name="T27" fmla="*/ 246 h 254"/>
                <a:gd name="T28" fmla="*/ 8 w 255"/>
                <a:gd name="T29" fmla="*/ 246 h 254"/>
                <a:gd name="T30" fmla="*/ 8 w 255"/>
                <a:gd name="T31" fmla="*/ 70 h 254"/>
                <a:gd name="T32" fmla="*/ 63 w 255"/>
                <a:gd name="T33" fmla="*/ 70 h 254"/>
                <a:gd name="T34" fmla="*/ 63 w 255"/>
                <a:gd name="T35" fmla="*/ 246 h 254"/>
                <a:gd name="T36" fmla="*/ 143 w 255"/>
                <a:gd name="T37" fmla="*/ 246 h 254"/>
                <a:gd name="T38" fmla="*/ 112 w 255"/>
                <a:gd name="T39" fmla="*/ 246 h 254"/>
                <a:gd name="T40" fmla="*/ 112 w 255"/>
                <a:gd name="T41" fmla="*/ 230 h 254"/>
                <a:gd name="T42" fmla="*/ 143 w 255"/>
                <a:gd name="T43" fmla="*/ 230 h 254"/>
                <a:gd name="T44" fmla="*/ 143 w 255"/>
                <a:gd name="T45" fmla="*/ 246 h 254"/>
                <a:gd name="T46" fmla="*/ 183 w 255"/>
                <a:gd name="T47" fmla="*/ 246 h 254"/>
                <a:gd name="T48" fmla="*/ 152 w 255"/>
                <a:gd name="T49" fmla="*/ 246 h 254"/>
                <a:gd name="T50" fmla="*/ 152 w 255"/>
                <a:gd name="T51" fmla="*/ 222 h 254"/>
                <a:gd name="T52" fmla="*/ 103 w 255"/>
                <a:gd name="T53" fmla="*/ 222 h 254"/>
                <a:gd name="T54" fmla="*/ 103 w 255"/>
                <a:gd name="T55" fmla="*/ 246 h 254"/>
                <a:gd name="T56" fmla="*/ 72 w 255"/>
                <a:gd name="T57" fmla="*/ 246 h 254"/>
                <a:gd name="T58" fmla="*/ 72 w 255"/>
                <a:gd name="T59" fmla="*/ 7 h 254"/>
                <a:gd name="T60" fmla="*/ 183 w 255"/>
                <a:gd name="T61" fmla="*/ 7 h 254"/>
                <a:gd name="T62" fmla="*/ 183 w 255"/>
                <a:gd name="T63" fmla="*/ 246 h 254"/>
                <a:gd name="T64" fmla="*/ 247 w 255"/>
                <a:gd name="T65" fmla="*/ 246 h 254"/>
                <a:gd name="T66" fmla="*/ 192 w 255"/>
                <a:gd name="T67" fmla="*/ 246 h 254"/>
                <a:gd name="T68" fmla="*/ 192 w 255"/>
                <a:gd name="T69" fmla="*/ 70 h 254"/>
                <a:gd name="T70" fmla="*/ 247 w 255"/>
                <a:gd name="T71" fmla="*/ 70 h 254"/>
                <a:gd name="T72" fmla="*/ 247 w 255"/>
                <a:gd name="T73" fmla="*/ 24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54">
                  <a:moveTo>
                    <a:pt x="192" y="63"/>
                  </a:moveTo>
                  <a:lnTo>
                    <a:pt x="192" y="0"/>
                  </a:lnTo>
                  <a:lnTo>
                    <a:pt x="63" y="0"/>
                  </a:lnTo>
                  <a:lnTo>
                    <a:pt x="63" y="63"/>
                  </a:lnTo>
                  <a:lnTo>
                    <a:pt x="0" y="63"/>
                  </a:lnTo>
                  <a:lnTo>
                    <a:pt x="0" y="254"/>
                  </a:lnTo>
                  <a:lnTo>
                    <a:pt x="63" y="254"/>
                  </a:lnTo>
                  <a:lnTo>
                    <a:pt x="68" y="254"/>
                  </a:lnTo>
                  <a:lnTo>
                    <a:pt x="187" y="254"/>
                  </a:lnTo>
                  <a:lnTo>
                    <a:pt x="192" y="254"/>
                  </a:lnTo>
                  <a:lnTo>
                    <a:pt x="255" y="254"/>
                  </a:lnTo>
                  <a:lnTo>
                    <a:pt x="255" y="63"/>
                  </a:lnTo>
                  <a:lnTo>
                    <a:pt x="192" y="63"/>
                  </a:lnTo>
                  <a:close/>
                  <a:moveTo>
                    <a:pt x="63" y="246"/>
                  </a:moveTo>
                  <a:lnTo>
                    <a:pt x="8" y="246"/>
                  </a:lnTo>
                  <a:lnTo>
                    <a:pt x="8" y="70"/>
                  </a:lnTo>
                  <a:lnTo>
                    <a:pt x="63" y="70"/>
                  </a:lnTo>
                  <a:lnTo>
                    <a:pt x="63" y="246"/>
                  </a:lnTo>
                  <a:close/>
                  <a:moveTo>
                    <a:pt x="143" y="246"/>
                  </a:moveTo>
                  <a:lnTo>
                    <a:pt x="112" y="246"/>
                  </a:lnTo>
                  <a:lnTo>
                    <a:pt x="112" y="230"/>
                  </a:lnTo>
                  <a:lnTo>
                    <a:pt x="143" y="230"/>
                  </a:lnTo>
                  <a:lnTo>
                    <a:pt x="143" y="246"/>
                  </a:lnTo>
                  <a:close/>
                  <a:moveTo>
                    <a:pt x="183" y="246"/>
                  </a:moveTo>
                  <a:lnTo>
                    <a:pt x="152" y="246"/>
                  </a:lnTo>
                  <a:lnTo>
                    <a:pt x="152" y="222"/>
                  </a:lnTo>
                  <a:lnTo>
                    <a:pt x="103" y="222"/>
                  </a:lnTo>
                  <a:lnTo>
                    <a:pt x="103" y="246"/>
                  </a:lnTo>
                  <a:lnTo>
                    <a:pt x="72" y="246"/>
                  </a:lnTo>
                  <a:lnTo>
                    <a:pt x="72" y="7"/>
                  </a:lnTo>
                  <a:lnTo>
                    <a:pt x="183" y="7"/>
                  </a:lnTo>
                  <a:lnTo>
                    <a:pt x="183" y="246"/>
                  </a:lnTo>
                  <a:close/>
                  <a:moveTo>
                    <a:pt x="247" y="246"/>
                  </a:moveTo>
                  <a:lnTo>
                    <a:pt x="192" y="246"/>
                  </a:lnTo>
                  <a:lnTo>
                    <a:pt x="192" y="70"/>
                  </a:lnTo>
                  <a:lnTo>
                    <a:pt x="247" y="70"/>
                  </a:lnTo>
                  <a:lnTo>
                    <a:pt x="247" y="24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505"/>
            <p:cNvSpPr>
              <a:spLocks noEditPoints="1"/>
            </p:cNvSpPr>
            <p:nvPr/>
          </p:nvSpPr>
          <p:spPr bwMode="auto">
            <a:xfrm>
              <a:off x="6021388" y="2293938"/>
              <a:ext cx="112713" cy="111125"/>
            </a:xfrm>
            <a:custGeom>
              <a:avLst/>
              <a:gdLst>
                <a:gd name="T0" fmla="*/ 23 w 71"/>
                <a:gd name="T1" fmla="*/ 70 h 70"/>
                <a:gd name="T2" fmla="*/ 48 w 71"/>
                <a:gd name="T3" fmla="*/ 70 h 70"/>
                <a:gd name="T4" fmla="*/ 48 w 71"/>
                <a:gd name="T5" fmla="*/ 47 h 70"/>
                <a:gd name="T6" fmla="*/ 71 w 71"/>
                <a:gd name="T7" fmla="*/ 47 h 70"/>
                <a:gd name="T8" fmla="*/ 71 w 71"/>
                <a:gd name="T9" fmla="*/ 23 h 70"/>
                <a:gd name="T10" fmla="*/ 48 w 71"/>
                <a:gd name="T11" fmla="*/ 23 h 70"/>
                <a:gd name="T12" fmla="*/ 48 w 71"/>
                <a:gd name="T13" fmla="*/ 0 h 70"/>
                <a:gd name="T14" fmla="*/ 23 w 71"/>
                <a:gd name="T15" fmla="*/ 0 h 70"/>
                <a:gd name="T16" fmla="*/ 23 w 71"/>
                <a:gd name="T17" fmla="*/ 23 h 70"/>
                <a:gd name="T18" fmla="*/ 0 w 71"/>
                <a:gd name="T19" fmla="*/ 23 h 70"/>
                <a:gd name="T20" fmla="*/ 0 w 71"/>
                <a:gd name="T21" fmla="*/ 47 h 70"/>
                <a:gd name="T22" fmla="*/ 23 w 71"/>
                <a:gd name="T23" fmla="*/ 47 h 70"/>
                <a:gd name="T24" fmla="*/ 23 w 71"/>
                <a:gd name="T25" fmla="*/ 70 h 70"/>
                <a:gd name="T26" fmla="*/ 8 w 71"/>
                <a:gd name="T27" fmla="*/ 38 h 70"/>
                <a:gd name="T28" fmla="*/ 8 w 71"/>
                <a:gd name="T29" fmla="*/ 30 h 70"/>
                <a:gd name="T30" fmla="*/ 32 w 71"/>
                <a:gd name="T31" fmla="*/ 30 h 70"/>
                <a:gd name="T32" fmla="*/ 32 w 71"/>
                <a:gd name="T33" fmla="*/ 7 h 70"/>
                <a:gd name="T34" fmla="*/ 40 w 71"/>
                <a:gd name="T35" fmla="*/ 7 h 70"/>
                <a:gd name="T36" fmla="*/ 40 w 71"/>
                <a:gd name="T37" fmla="*/ 30 h 70"/>
                <a:gd name="T38" fmla="*/ 63 w 71"/>
                <a:gd name="T39" fmla="*/ 30 h 70"/>
                <a:gd name="T40" fmla="*/ 63 w 71"/>
                <a:gd name="T41" fmla="*/ 38 h 70"/>
                <a:gd name="T42" fmla="*/ 40 w 71"/>
                <a:gd name="T43" fmla="*/ 38 h 70"/>
                <a:gd name="T44" fmla="*/ 40 w 71"/>
                <a:gd name="T45" fmla="*/ 62 h 70"/>
                <a:gd name="T46" fmla="*/ 32 w 71"/>
                <a:gd name="T47" fmla="*/ 62 h 70"/>
                <a:gd name="T48" fmla="*/ 32 w 71"/>
                <a:gd name="T49" fmla="*/ 38 h 70"/>
                <a:gd name="T50" fmla="*/ 8 w 71"/>
                <a:gd name="T51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0">
                  <a:moveTo>
                    <a:pt x="23" y="70"/>
                  </a:moveTo>
                  <a:lnTo>
                    <a:pt x="48" y="70"/>
                  </a:lnTo>
                  <a:lnTo>
                    <a:pt x="48" y="47"/>
                  </a:lnTo>
                  <a:lnTo>
                    <a:pt x="71" y="47"/>
                  </a:lnTo>
                  <a:lnTo>
                    <a:pt x="71" y="23"/>
                  </a:lnTo>
                  <a:lnTo>
                    <a:pt x="48" y="23"/>
                  </a:lnTo>
                  <a:lnTo>
                    <a:pt x="48" y="0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0" y="23"/>
                  </a:lnTo>
                  <a:lnTo>
                    <a:pt x="0" y="47"/>
                  </a:lnTo>
                  <a:lnTo>
                    <a:pt x="23" y="47"/>
                  </a:lnTo>
                  <a:lnTo>
                    <a:pt x="23" y="70"/>
                  </a:lnTo>
                  <a:close/>
                  <a:moveTo>
                    <a:pt x="8" y="38"/>
                  </a:moveTo>
                  <a:lnTo>
                    <a:pt x="8" y="30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40" y="7"/>
                  </a:lnTo>
                  <a:lnTo>
                    <a:pt x="40" y="30"/>
                  </a:lnTo>
                  <a:lnTo>
                    <a:pt x="63" y="30"/>
                  </a:lnTo>
                  <a:lnTo>
                    <a:pt x="63" y="38"/>
                  </a:lnTo>
                  <a:lnTo>
                    <a:pt x="40" y="38"/>
                  </a:lnTo>
                  <a:lnTo>
                    <a:pt x="40" y="62"/>
                  </a:lnTo>
                  <a:lnTo>
                    <a:pt x="32" y="62"/>
                  </a:lnTo>
                  <a:lnTo>
                    <a:pt x="32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506"/>
            <p:cNvSpPr>
              <a:spLocks noChangeArrowheads="1"/>
            </p:cNvSpPr>
            <p:nvPr/>
          </p:nvSpPr>
          <p:spPr bwMode="auto">
            <a:xfrm>
              <a:off x="5900738" y="2381250"/>
              <a:ext cx="14288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507"/>
            <p:cNvSpPr>
              <a:spLocks noChangeArrowheads="1"/>
            </p:cNvSpPr>
            <p:nvPr/>
          </p:nvSpPr>
          <p:spPr bwMode="auto">
            <a:xfrm>
              <a:off x="5900738" y="2532063"/>
              <a:ext cx="14288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508"/>
            <p:cNvSpPr>
              <a:spLocks noChangeArrowheads="1"/>
            </p:cNvSpPr>
            <p:nvPr/>
          </p:nvSpPr>
          <p:spPr bwMode="auto">
            <a:xfrm>
              <a:off x="5900738" y="2506663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509"/>
            <p:cNvSpPr>
              <a:spLocks noChangeArrowheads="1"/>
            </p:cNvSpPr>
            <p:nvPr/>
          </p:nvSpPr>
          <p:spPr bwMode="auto">
            <a:xfrm>
              <a:off x="5900738" y="2355850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510"/>
            <p:cNvSpPr>
              <a:spLocks noChangeArrowheads="1"/>
            </p:cNvSpPr>
            <p:nvPr/>
          </p:nvSpPr>
          <p:spPr bwMode="auto">
            <a:xfrm>
              <a:off x="5900738" y="2432050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511"/>
            <p:cNvSpPr>
              <a:spLocks noChangeArrowheads="1"/>
            </p:cNvSpPr>
            <p:nvPr/>
          </p:nvSpPr>
          <p:spPr bwMode="auto">
            <a:xfrm>
              <a:off x="5900738" y="2455863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512"/>
            <p:cNvSpPr>
              <a:spLocks noChangeArrowheads="1"/>
            </p:cNvSpPr>
            <p:nvPr/>
          </p:nvSpPr>
          <p:spPr bwMode="auto">
            <a:xfrm>
              <a:off x="5900738" y="2405063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513"/>
            <p:cNvSpPr>
              <a:spLocks noChangeArrowheads="1"/>
            </p:cNvSpPr>
            <p:nvPr/>
          </p:nvSpPr>
          <p:spPr bwMode="auto">
            <a:xfrm>
              <a:off x="5900738" y="2481263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514"/>
            <p:cNvSpPr>
              <a:spLocks noChangeArrowheads="1"/>
            </p:cNvSpPr>
            <p:nvPr/>
          </p:nvSpPr>
          <p:spPr bwMode="auto">
            <a:xfrm>
              <a:off x="5926138" y="235585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515"/>
            <p:cNvSpPr>
              <a:spLocks noChangeArrowheads="1"/>
            </p:cNvSpPr>
            <p:nvPr/>
          </p:nvSpPr>
          <p:spPr bwMode="auto">
            <a:xfrm>
              <a:off x="5926138" y="2532063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516"/>
            <p:cNvSpPr>
              <a:spLocks noChangeArrowheads="1"/>
            </p:cNvSpPr>
            <p:nvPr/>
          </p:nvSpPr>
          <p:spPr bwMode="auto">
            <a:xfrm>
              <a:off x="5926138" y="2481263"/>
              <a:ext cx="12700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517"/>
            <p:cNvSpPr>
              <a:spLocks noChangeArrowheads="1"/>
            </p:cNvSpPr>
            <p:nvPr/>
          </p:nvSpPr>
          <p:spPr bwMode="auto">
            <a:xfrm>
              <a:off x="5926138" y="240506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518"/>
            <p:cNvSpPr>
              <a:spLocks noChangeArrowheads="1"/>
            </p:cNvSpPr>
            <p:nvPr/>
          </p:nvSpPr>
          <p:spPr bwMode="auto">
            <a:xfrm>
              <a:off x="5926138" y="243205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519"/>
            <p:cNvSpPr>
              <a:spLocks noChangeArrowheads="1"/>
            </p:cNvSpPr>
            <p:nvPr/>
          </p:nvSpPr>
          <p:spPr bwMode="auto">
            <a:xfrm>
              <a:off x="5926138" y="2381250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520"/>
            <p:cNvSpPr>
              <a:spLocks noChangeArrowheads="1"/>
            </p:cNvSpPr>
            <p:nvPr/>
          </p:nvSpPr>
          <p:spPr bwMode="auto">
            <a:xfrm>
              <a:off x="5926138" y="250666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521"/>
            <p:cNvSpPr>
              <a:spLocks noChangeArrowheads="1"/>
            </p:cNvSpPr>
            <p:nvPr/>
          </p:nvSpPr>
          <p:spPr bwMode="auto">
            <a:xfrm>
              <a:off x="5926138" y="245586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522"/>
            <p:cNvSpPr>
              <a:spLocks noChangeArrowheads="1"/>
            </p:cNvSpPr>
            <p:nvPr/>
          </p:nvSpPr>
          <p:spPr bwMode="auto">
            <a:xfrm>
              <a:off x="5951538" y="2532063"/>
              <a:ext cx="11113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523"/>
            <p:cNvSpPr>
              <a:spLocks noChangeArrowheads="1"/>
            </p:cNvSpPr>
            <p:nvPr/>
          </p:nvSpPr>
          <p:spPr bwMode="auto">
            <a:xfrm>
              <a:off x="5951538" y="2405063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524"/>
            <p:cNvSpPr>
              <a:spLocks noChangeArrowheads="1"/>
            </p:cNvSpPr>
            <p:nvPr/>
          </p:nvSpPr>
          <p:spPr bwMode="auto">
            <a:xfrm>
              <a:off x="5951538" y="2481263"/>
              <a:ext cx="11113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525"/>
            <p:cNvSpPr>
              <a:spLocks noChangeArrowheads="1"/>
            </p:cNvSpPr>
            <p:nvPr/>
          </p:nvSpPr>
          <p:spPr bwMode="auto">
            <a:xfrm>
              <a:off x="5951538" y="2455863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526"/>
            <p:cNvSpPr>
              <a:spLocks noChangeArrowheads="1"/>
            </p:cNvSpPr>
            <p:nvPr/>
          </p:nvSpPr>
          <p:spPr bwMode="auto">
            <a:xfrm>
              <a:off x="5951538" y="2506663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527"/>
            <p:cNvSpPr>
              <a:spLocks noChangeArrowheads="1"/>
            </p:cNvSpPr>
            <p:nvPr/>
          </p:nvSpPr>
          <p:spPr bwMode="auto">
            <a:xfrm>
              <a:off x="5951538" y="2432050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28"/>
            <p:cNvSpPr>
              <a:spLocks noChangeArrowheads="1"/>
            </p:cNvSpPr>
            <p:nvPr/>
          </p:nvSpPr>
          <p:spPr bwMode="auto">
            <a:xfrm>
              <a:off x="5951538" y="2381250"/>
              <a:ext cx="11113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529"/>
            <p:cNvSpPr>
              <a:spLocks noChangeArrowheads="1"/>
            </p:cNvSpPr>
            <p:nvPr/>
          </p:nvSpPr>
          <p:spPr bwMode="auto">
            <a:xfrm>
              <a:off x="5951538" y="2355850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530"/>
            <p:cNvSpPr>
              <a:spLocks noChangeArrowheads="1"/>
            </p:cNvSpPr>
            <p:nvPr/>
          </p:nvSpPr>
          <p:spPr bwMode="auto">
            <a:xfrm>
              <a:off x="6192838" y="2355850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531"/>
            <p:cNvSpPr>
              <a:spLocks noChangeArrowheads="1"/>
            </p:cNvSpPr>
            <p:nvPr/>
          </p:nvSpPr>
          <p:spPr bwMode="auto">
            <a:xfrm>
              <a:off x="6192838" y="2481263"/>
              <a:ext cx="11113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532"/>
            <p:cNvSpPr>
              <a:spLocks noChangeArrowheads="1"/>
            </p:cNvSpPr>
            <p:nvPr/>
          </p:nvSpPr>
          <p:spPr bwMode="auto">
            <a:xfrm>
              <a:off x="6192838" y="2455863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534"/>
            <p:cNvSpPr>
              <a:spLocks noChangeArrowheads="1"/>
            </p:cNvSpPr>
            <p:nvPr/>
          </p:nvSpPr>
          <p:spPr bwMode="auto">
            <a:xfrm>
              <a:off x="6192838" y="2381250"/>
              <a:ext cx="11113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535"/>
            <p:cNvSpPr>
              <a:spLocks noChangeArrowheads="1"/>
            </p:cNvSpPr>
            <p:nvPr/>
          </p:nvSpPr>
          <p:spPr bwMode="auto">
            <a:xfrm>
              <a:off x="6192838" y="2532063"/>
              <a:ext cx="11113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536"/>
            <p:cNvSpPr>
              <a:spLocks noChangeArrowheads="1"/>
            </p:cNvSpPr>
            <p:nvPr/>
          </p:nvSpPr>
          <p:spPr bwMode="auto">
            <a:xfrm>
              <a:off x="6192838" y="2405063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537"/>
            <p:cNvSpPr>
              <a:spLocks noChangeArrowheads="1"/>
            </p:cNvSpPr>
            <p:nvPr/>
          </p:nvSpPr>
          <p:spPr bwMode="auto">
            <a:xfrm>
              <a:off x="6192838" y="2432050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538"/>
            <p:cNvSpPr>
              <a:spLocks noChangeArrowheads="1"/>
            </p:cNvSpPr>
            <p:nvPr/>
          </p:nvSpPr>
          <p:spPr bwMode="auto">
            <a:xfrm>
              <a:off x="6192838" y="2506663"/>
              <a:ext cx="11113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539"/>
            <p:cNvSpPr>
              <a:spLocks noChangeArrowheads="1"/>
            </p:cNvSpPr>
            <p:nvPr/>
          </p:nvSpPr>
          <p:spPr bwMode="auto">
            <a:xfrm>
              <a:off x="6216651" y="2481263"/>
              <a:ext cx="12700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540"/>
            <p:cNvSpPr>
              <a:spLocks noChangeArrowheads="1"/>
            </p:cNvSpPr>
            <p:nvPr/>
          </p:nvSpPr>
          <p:spPr bwMode="auto">
            <a:xfrm>
              <a:off x="6216651" y="250666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541"/>
            <p:cNvSpPr>
              <a:spLocks noChangeArrowheads="1"/>
            </p:cNvSpPr>
            <p:nvPr/>
          </p:nvSpPr>
          <p:spPr bwMode="auto">
            <a:xfrm>
              <a:off x="6216651" y="235585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542"/>
            <p:cNvSpPr>
              <a:spLocks noChangeArrowheads="1"/>
            </p:cNvSpPr>
            <p:nvPr/>
          </p:nvSpPr>
          <p:spPr bwMode="auto">
            <a:xfrm>
              <a:off x="6216651" y="245586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543"/>
            <p:cNvSpPr>
              <a:spLocks noChangeArrowheads="1"/>
            </p:cNvSpPr>
            <p:nvPr/>
          </p:nvSpPr>
          <p:spPr bwMode="auto">
            <a:xfrm>
              <a:off x="6216651" y="2532063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544"/>
            <p:cNvSpPr>
              <a:spLocks noChangeArrowheads="1"/>
            </p:cNvSpPr>
            <p:nvPr/>
          </p:nvSpPr>
          <p:spPr bwMode="auto">
            <a:xfrm>
              <a:off x="6216651" y="243205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545"/>
            <p:cNvSpPr>
              <a:spLocks noChangeArrowheads="1"/>
            </p:cNvSpPr>
            <p:nvPr/>
          </p:nvSpPr>
          <p:spPr bwMode="auto">
            <a:xfrm>
              <a:off x="6216651" y="2381250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546"/>
            <p:cNvSpPr>
              <a:spLocks noChangeArrowheads="1"/>
            </p:cNvSpPr>
            <p:nvPr/>
          </p:nvSpPr>
          <p:spPr bwMode="auto">
            <a:xfrm>
              <a:off x="6216651" y="240506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547"/>
            <p:cNvSpPr>
              <a:spLocks noChangeArrowheads="1"/>
            </p:cNvSpPr>
            <p:nvPr/>
          </p:nvSpPr>
          <p:spPr bwMode="auto">
            <a:xfrm>
              <a:off x="6240463" y="2455863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548"/>
            <p:cNvSpPr>
              <a:spLocks noChangeArrowheads="1"/>
            </p:cNvSpPr>
            <p:nvPr/>
          </p:nvSpPr>
          <p:spPr bwMode="auto">
            <a:xfrm>
              <a:off x="6240463" y="2506663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549"/>
            <p:cNvSpPr>
              <a:spLocks noChangeArrowheads="1"/>
            </p:cNvSpPr>
            <p:nvPr/>
          </p:nvSpPr>
          <p:spPr bwMode="auto">
            <a:xfrm>
              <a:off x="6240463" y="2481263"/>
              <a:ext cx="14288" cy="14288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550"/>
            <p:cNvSpPr>
              <a:spLocks noChangeArrowheads="1"/>
            </p:cNvSpPr>
            <p:nvPr/>
          </p:nvSpPr>
          <p:spPr bwMode="auto">
            <a:xfrm>
              <a:off x="6240463" y="2532063"/>
              <a:ext cx="14288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551"/>
            <p:cNvSpPr>
              <a:spLocks noChangeArrowheads="1"/>
            </p:cNvSpPr>
            <p:nvPr/>
          </p:nvSpPr>
          <p:spPr bwMode="auto">
            <a:xfrm>
              <a:off x="6240463" y="2432050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552"/>
            <p:cNvSpPr>
              <a:spLocks noChangeArrowheads="1"/>
            </p:cNvSpPr>
            <p:nvPr/>
          </p:nvSpPr>
          <p:spPr bwMode="auto">
            <a:xfrm>
              <a:off x="6240463" y="2405063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553"/>
            <p:cNvSpPr>
              <a:spLocks noChangeArrowheads="1"/>
            </p:cNvSpPr>
            <p:nvPr/>
          </p:nvSpPr>
          <p:spPr bwMode="auto">
            <a:xfrm>
              <a:off x="6240463" y="2381250"/>
              <a:ext cx="14288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554"/>
            <p:cNvSpPr>
              <a:spLocks noChangeArrowheads="1"/>
            </p:cNvSpPr>
            <p:nvPr/>
          </p:nvSpPr>
          <p:spPr bwMode="auto">
            <a:xfrm>
              <a:off x="6240463" y="2355850"/>
              <a:ext cx="14288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555"/>
            <p:cNvSpPr>
              <a:spLocks noChangeArrowheads="1"/>
            </p:cNvSpPr>
            <p:nvPr/>
          </p:nvSpPr>
          <p:spPr bwMode="auto">
            <a:xfrm>
              <a:off x="6029326" y="2559050"/>
              <a:ext cx="100013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556"/>
            <p:cNvSpPr>
              <a:spLocks noChangeArrowheads="1"/>
            </p:cNvSpPr>
            <p:nvPr/>
          </p:nvSpPr>
          <p:spPr bwMode="auto">
            <a:xfrm>
              <a:off x="6034088" y="25019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557"/>
            <p:cNvSpPr>
              <a:spLocks noChangeArrowheads="1"/>
            </p:cNvSpPr>
            <p:nvPr/>
          </p:nvSpPr>
          <p:spPr bwMode="auto">
            <a:xfrm>
              <a:off x="6034088" y="24511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558"/>
            <p:cNvSpPr>
              <a:spLocks noChangeArrowheads="1"/>
            </p:cNvSpPr>
            <p:nvPr/>
          </p:nvSpPr>
          <p:spPr bwMode="auto">
            <a:xfrm>
              <a:off x="6034088" y="247491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559"/>
            <p:cNvSpPr>
              <a:spLocks noChangeArrowheads="1"/>
            </p:cNvSpPr>
            <p:nvPr/>
          </p:nvSpPr>
          <p:spPr bwMode="auto">
            <a:xfrm>
              <a:off x="6034088" y="2527300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560"/>
            <p:cNvSpPr>
              <a:spLocks noChangeArrowheads="1"/>
            </p:cNvSpPr>
            <p:nvPr/>
          </p:nvSpPr>
          <p:spPr bwMode="auto">
            <a:xfrm>
              <a:off x="6057901" y="24511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561"/>
            <p:cNvSpPr>
              <a:spLocks noChangeArrowheads="1"/>
            </p:cNvSpPr>
            <p:nvPr/>
          </p:nvSpPr>
          <p:spPr bwMode="auto">
            <a:xfrm>
              <a:off x="6057901" y="247491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562"/>
            <p:cNvSpPr>
              <a:spLocks noChangeArrowheads="1"/>
            </p:cNvSpPr>
            <p:nvPr/>
          </p:nvSpPr>
          <p:spPr bwMode="auto">
            <a:xfrm>
              <a:off x="6057901" y="2527300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563"/>
            <p:cNvSpPr>
              <a:spLocks noChangeArrowheads="1"/>
            </p:cNvSpPr>
            <p:nvPr/>
          </p:nvSpPr>
          <p:spPr bwMode="auto">
            <a:xfrm>
              <a:off x="6057901" y="25019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564"/>
            <p:cNvSpPr>
              <a:spLocks noChangeArrowheads="1"/>
            </p:cNvSpPr>
            <p:nvPr/>
          </p:nvSpPr>
          <p:spPr bwMode="auto">
            <a:xfrm>
              <a:off x="6084888" y="25019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565"/>
            <p:cNvSpPr>
              <a:spLocks noChangeArrowheads="1"/>
            </p:cNvSpPr>
            <p:nvPr/>
          </p:nvSpPr>
          <p:spPr bwMode="auto">
            <a:xfrm>
              <a:off x="6084888" y="24511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566"/>
            <p:cNvSpPr>
              <a:spLocks noChangeArrowheads="1"/>
            </p:cNvSpPr>
            <p:nvPr/>
          </p:nvSpPr>
          <p:spPr bwMode="auto">
            <a:xfrm>
              <a:off x="6084888" y="2527300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567"/>
            <p:cNvSpPr>
              <a:spLocks noChangeArrowheads="1"/>
            </p:cNvSpPr>
            <p:nvPr/>
          </p:nvSpPr>
          <p:spPr bwMode="auto">
            <a:xfrm>
              <a:off x="6084888" y="247491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568"/>
            <p:cNvSpPr>
              <a:spLocks noChangeArrowheads="1"/>
            </p:cNvSpPr>
            <p:nvPr/>
          </p:nvSpPr>
          <p:spPr bwMode="auto">
            <a:xfrm>
              <a:off x="6108701" y="24511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569"/>
            <p:cNvSpPr>
              <a:spLocks noChangeArrowheads="1"/>
            </p:cNvSpPr>
            <p:nvPr/>
          </p:nvSpPr>
          <p:spPr bwMode="auto">
            <a:xfrm>
              <a:off x="6108701" y="2527300"/>
              <a:ext cx="12700" cy="11113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570"/>
            <p:cNvSpPr>
              <a:spLocks noChangeArrowheads="1"/>
            </p:cNvSpPr>
            <p:nvPr/>
          </p:nvSpPr>
          <p:spPr bwMode="auto">
            <a:xfrm>
              <a:off x="6108701" y="2501900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71"/>
            <p:cNvSpPr>
              <a:spLocks noChangeArrowheads="1"/>
            </p:cNvSpPr>
            <p:nvPr/>
          </p:nvSpPr>
          <p:spPr bwMode="auto">
            <a:xfrm>
              <a:off x="6108701" y="2474913"/>
              <a:ext cx="1270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Freeform 572"/>
          <p:cNvSpPr>
            <a:spLocks noEditPoints="1"/>
          </p:cNvSpPr>
          <p:nvPr userDrawn="1"/>
        </p:nvSpPr>
        <p:spPr bwMode="auto">
          <a:xfrm>
            <a:off x="3924100" y="2354249"/>
            <a:ext cx="360426" cy="294511"/>
          </a:xfrm>
          <a:custGeom>
            <a:avLst/>
            <a:gdLst>
              <a:gd name="T0" fmla="*/ 231 w 257"/>
              <a:gd name="T1" fmla="*/ 75 h 210"/>
              <a:gd name="T2" fmla="*/ 231 w 257"/>
              <a:gd name="T3" fmla="*/ 51 h 210"/>
              <a:gd name="T4" fmla="*/ 216 w 257"/>
              <a:gd name="T5" fmla="*/ 19 h 210"/>
              <a:gd name="T6" fmla="*/ 185 w 257"/>
              <a:gd name="T7" fmla="*/ 2 h 210"/>
              <a:gd name="T8" fmla="*/ 161 w 257"/>
              <a:gd name="T9" fmla="*/ 2 h 210"/>
              <a:gd name="T10" fmla="*/ 128 w 257"/>
              <a:gd name="T11" fmla="*/ 23 h 210"/>
              <a:gd name="T12" fmla="*/ 107 w 257"/>
              <a:gd name="T13" fmla="*/ 6 h 210"/>
              <a:gd name="T14" fmla="*/ 83 w 257"/>
              <a:gd name="T15" fmla="*/ 0 h 210"/>
              <a:gd name="T16" fmla="*/ 50 w 257"/>
              <a:gd name="T17" fmla="*/ 11 h 210"/>
              <a:gd name="T18" fmla="*/ 29 w 257"/>
              <a:gd name="T19" fmla="*/ 39 h 210"/>
              <a:gd name="T20" fmla="*/ 23 w 257"/>
              <a:gd name="T21" fmla="*/ 63 h 210"/>
              <a:gd name="T22" fmla="*/ 0 w 257"/>
              <a:gd name="T23" fmla="*/ 86 h 210"/>
              <a:gd name="T24" fmla="*/ 32 w 257"/>
              <a:gd name="T25" fmla="*/ 94 h 210"/>
              <a:gd name="T26" fmla="*/ 37 w 257"/>
              <a:gd name="T27" fmla="*/ 103 h 210"/>
              <a:gd name="T28" fmla="*/ 125 w 257"/>
              <a:gd name="T29" fmla="*/ 209 h 210"/>
              <a:gd name="T30" fmla="*/ 132 w 257"/>
              <a:gd name="T31" fmla="*/ 209 h 210"/>
              <a:gd name="T32" fmla="*/ 219 w 257"/>
              <a:gd name="T33" fmla="*/ 103 h 210"/>
              <a:gd name="T34" fmla="*/ 225 w 257"/>
              <a:gd name="T35" fmla="*/ 94 h 210"/>
              <a:gd name="T36" fmla="*/ 228 w 257"/>
              <a:gd name="T37" fmla="*/ 86 h 210"/>
              <a:gd name="T38" fmla="*/ 213 w 257"/>
              <a:gd name="T39" fmla="*/ 98 h 210"/>
              <a:gd name="T40" fmla="*/ 128 w 257"/>
              <a:gd name="T41" fmla="*/ 199 h 210"/>
              <a:gd name="T42" fmla="*/ 43 w 257"/>
              <a:gd name="T43" fmla="*/ 97 h 210"/>
              <a:gd name="T44" fmla="*/ 63 w 257"/>
              <a:gd name="T45" fmla="*/ 94 h 210"/>
              <a:gd name="T46" fmla="*/ 104 w 257"/>
              <a:gd name="T47" fmla="*/ 65 h 210"/>
              <a:gd name="T48" fmla="*/ 144 w 257"/>
              <a:gd name="T49" fmla="*/ 100 h 210"/>
              <a:gd name="T50" fmla="*/ 190 w 257"/>
              <a:gd name="T51" fmla="*/ 94 h 210"/>
              <a:gd name="T52" fmla="*/ 213 w 257"/>
              <a:gd name="T53" fmla="*/ 97 h 210"/>
              <a:gd name="T54" fmla="*/ 185 w 257"/>
              <a:gd name="T55" fmla="*/ 86 h 210"/>
              <a:gd name="T56" fmla="*/ 142 w 257"/>
              <a:gd name="T57" fmla="*/ 81 h 210"/>
              <a:gd name="T58" fmla="*/ 104 w 257"/>
              <a:gd name="T59" fmla="*/ 35 h 210"/>
              <a:gd name="T60" fmla="*/ 58 w 257"/>
              <a:gd name="T61" fmla="*/ 86 h 210"/>
              <a:gd name="T62" fmla="*/ 33 w 257"/>
              <a:gd name="T63" fmla="*/ 75 h 210"/>
              <a:gd name="T64" fmla="*/ 32 w 257"/>
              <a:gd name="T65" fmla="*/ 52 h 210"/>
              <a:gd name="T66" fmla="*/ 47 w 257"/>
              <a:gd name="T67" fmla="*/ 25 h 210"/>
              <a:gd name="T68" fmla="*/ 72 w 257"/>
              <a:gd name="T69" fmla="*/ 9 h 210"/>
              <a:gd name="T70" fmla="*/ 95 w 257"/>
              <a:gd name="T71" fmla="*/ 11 h 210"/>
              <a:gd name="T72" fmla="*/ 125 w 257"/>
              <a:gd name="T73" fmla="*/ 32 h 210"/>
              <a:gd name="T74" fmla="*/ 128 w 257"/>
              <a:gd name="T75" fmla="*/ 34 h 210"/>
              <a:gd name="T76" fmla="*/ 132 w 257"/>
              <a:gd name="T77" fmla="*/ 32 h 210"/>
              <a:gd name="T78" fmla="*/ 161 w 257"/>
              <a:gd name="T79" fmla="*/ 11 h 210"/>
              <a:gd name="T80" fmla="*/ 184 w 257"/>
              <a:gd name="T81" fmla="*/ 9 h 210"/>
              <a:gd name="T82" fmla="*/ 210 w 257"/>
              <a:gd name="T83" fmla="*/ 25 h 210"/>
              <a:gd name="T84" fmla="*/ 223 w 257"/>
              <a:gd name="T85" fmla="*/ 52 h 210"/>
              <a:gd name="T86" fmla="*/ 223 w 257"/>
              <a:gd name="T87" fmla="*/ 7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7" h="210">
                <a:moveTo>
                  <a:pt x="228" y="86"/>
                </a:moveTo>
                <a:lnTo>
                  <a:pt x="228" y="86"/>
                </a:lnTo>
                <a:lnTo>
                  <a:pt x="231" y="75"/>
                </a:lnTo>
                <a:lnTo>
                  <a:pt x="233" y="63"/>
                </a:lnTo>
                <a:lnTo>
                  <a:pt x="233" y="63"/>
                </a:lnTo>
                <a:lnTo>
                  <a:pt x="231" y="51"/>
                </a:lnTo>
                <a:lnTo>
                  <a:pt x="228" y="39"/>
                </a:lnTo>
                <a:lnTo>
                  <a:pt x="222" y="28"/>
                </a:lnTo>
                <a:lnTo>
                  <a:pt x="216" y="19"/>
                </a:lnTo>
                <a:lnTo>
                  <a:pt x="207" y="11"/>
                </a:lnTo>
                <a:lnTo>
                  <a:pt x="196" y="6"/>
                </a:lnTo>
                <a:lnTo>
                  <a:pt x="185" y="2"/>
                </a:lnTo>
                <a:lnTo>
                  <a:pt x="173" y="0"/>
                </a:lnTo>
                <a:lnTo>
                  <a:pt x="173" y="0"/>
                </a:lnTo>
                <a:lnTo>
                  <a:pt x="161" y="2"/>
                </a:lnTo>
                <a:lnTo>
                  <a:pt x="148" y="6"/>
                </a:lnTo>
                <a:lnTo>
                  <a:pt x="138" y="14"/>
                </a:lnTo>
                <a:lnTo>
                  <a:pt x="128" y="23"/>
                </a:lnTo>
                <a:lnTo>
                  <a:pt x="128" y="23"/>
                </a:lnTo>
                <a:lnTo>
                  <a:pt x="119" y="14"/>
                </a:lnTo>
                <a:lnTo>
                  <a:pt x="107" y="6"/>
                </a:lnTo>
                <a:lnTo>
                  <a:pt x="96" y="2"/>
                </a:lnTo>
                <a:lnTo>
                  <a:pt x="83" y="0"/>
                </a:lnTo>
                <a:lnTo>
                  <a:pt x="83" y="0"/>
                </a:lnTo>
                <a:lnTo>
                  <a:pt x="70" y="2"/>
                </a:lnTo>
                <a:lnTo>
                  <a:pt x="60" y="6"/>
                </a:lnTo>
                <a:lnTo>
                  <a:pt x="50" y="11"/>
                </a:lnTo>
                <a:lnTo>
                  <a:pt x="41" y="19"/>
                </a:lnTo>
                <a:lnTo>
                  <a:pt x="33" y="28"/>
                </a:lnTo>
                <a:lnTo>
                  <a:pt x="29" y="39"/>
                </a:lnTo>
                <a:lnTo>
                  <a:pt x="24" y="51"/>
                </a:lnTo>
                <a:lnTo>
                  <a:pt x="23" y="63"/>
                </a:lnTo>
                <a:lnTo>
                  <a:pt x="23" y="63"/>
                </a:lnTo>
                <a:lnTo>
                  <a:pt x="24" y="75"/>
                </a:lnTo>
                <a:lnTo>
                  <a:pt x="27" y="86"/>
                </a:lnTo>
                <a:lnTo>
                  <a:pt x="0" y="86"/>
                </a:lnTo>
                <a:lnTo>
                  <a:pt x="0" y="94"/>
                </a:lnTo>
                <a:lnTo>
                  <a:pt x="32" y="94"/>
                </a:lnTo>
                <a:lnTo>
                  <a:pt x="32" y="94"/>
                </a:lnTo>
                <a:lnTo>
                  <a:pt x="37" y="103"/>
                </a:lnTo>
                <a:lnTo>
                  <a:pt x="37" y="103"/>
                </a:lnTo>
                <a:lnTo>
                  <a:pt x="37" y="103"/>
                </a:lnTo>
                <a:lnTo>
                  <a:pt x="37" y="103"/>
                </a:lnTo>
                <a:lnTo>
                  <a:pt x="125" y="209"/>
                </a:lnTo>
                <a:lnTo>
                  <a:pt x="125" y="209"/>
                </a:lnTo>
                <a:lnTo>
                  <a:pt x="128" y="210"/>
                </a:lnTo>
                <a:lnTo>
                  <a:pt x="128" y="210"/>
                </a:lnTo>
                <a:lnTo>
                  <a:pt x="132" y="209"/>
                </a:lnTo>
                <a:lnTo>
                  <a:pt x="132" y="209"/>
                </a:lnTo>
                <a:lnTo>
                  <a:pt x="219" y="103"/>
                </a:lnTo>
                <a:lnTo>
                  <a:pt x="219" y="103"/>
                </a:lnTo>
                <a:lnTo>
                  <a:pt x="220" y="101"/>
                </a:lnTo>
                <a:lnTo>
                  <a:pt x="220" y="101"/>
                </a:lnTo>
                <a:lnTo>
                  <a:pt x="225" y="94"/>
                </a:lnTo>
                <a:lnTo>
                  <a:pt x="257" y="94"/>
                </a:lnTo>
                <a:lnTo>
                  <a:pt x="257" y="86"/>
                </a:lnTo>
                <a:lnTo>
                  <a:pt x="228" y="86"/>
                </a:lnTo>
                <a:close/>
                <a:moveTo>
                  <a:pt x="213" y="97"/>
                </a:moveTo>
                <a:lnTo>
                  <a:pt x="213" y="97"/>
                </a:lnTo>
                <a:lnTo>
                  <a:pt x="213" y="98"/>
                </a:lnTo>
                <a:lnTo>
                  <a:pt x="213" y="98"/>
                </a:lnTo>
                <a:lnTo>
                  <a:pt x="128" y="199"/>
                </a:lnTo>
                <a:lnTo>
                  <a:pt x="128" y="199"/>
                </a:lnTo>
                <a:lnTo>
                  <a:pt x="43" y="98"/>
                </a:lnTo>
                <a:lnTo>
                  <a:pt x="43" y="98"/>
                </a:lnTo>
                <a:lnTo>
                  <a:pt x="43" y="97"/>
                </a:lnTo>
                <a:lnTo>
                  <a:pt x="43" y="97"/>
                </a:lnTo>
                <a:lnTo>
                  <a:pt x="41" y="94"/>
                </a:lnTo>
                <a:lnTo>
                  <a:pt x="63" y="94"/>
                </a:lnTo>
                <a:lnTo>
                  <a:pt x="70" y="78"/>
                </a:lnTo>
                <a:lnTo>
                  <a:pt x="89" y="117"/>
                </a:lnTo>
                <a:lnTo>
                  <a:pt x="104" y="65"/>
                </a:lnTo>
                <a:lnTo>
                  <a:pt x="119" y="118"/>
                </a:lnTo>
                <a:lnTo>
                  <a:pt x="133" y="80"/>
                </a:lnTo>
                <a:lnTo>
                  <a:pt x="144" y="100"/>
                </a:lnTo>
                <a:lnTo>
                  <a:pt x="159" y="58"/>
                </a:lnTo>
                <a:lnTo>
                  <a:pt x="179" y="123"/>
                </a:lnTo>
                <a:lnTo>
                  <a:pt x="190" y="94"/>
                </a:lnTo>
                <a:lnTo>
                  <a:pt x="216" y="94"/>
                </a:lnTo>
                <a:lnTo>
                  <a:pt x="216" y="94"/>
                </a:lnTo>
                <a:lnTo>
                  <a:pt x="213" y="97"/>
                </a:lnTo>
                <a:lnTo>
                  <a:pt x="213" y="97"/>
                </a:lnTo>
                <a:close/>
                <a:moveTo>
                  <a:pt x="220" y="86"/>
                </a:moveTo>
                <a:lnTo>
                  <a:pt x="185" y="86"/>
                </a:lnTo>
                <a:lnTo>
                  <a:pt x="181" y="98"/>
                </a:lnTo>
                <a:lnTo>
                  <a:pt x="161" y="34"/>
                </a:lnTo>
                <a:lnTo>
                  <a:pt x="142" y="81"/>
                </a:lnTo>
                <a:lnTo>
                  <a:pt x="130" y="60"/>
                </a:lnTo>
                <a:lnTo>
                  <a:pt x="121" y="92"/>
                </a:lnTo>
                <a:lnTo>
                  <a:pt x="104" y="35"/>
                </a:lnTo>
                <a:lnTo>
                  <a:pt x="87" y="94"/>
                </a:lnTo>
                <a:lnTo>
                  <a:pt x="70" y="60"/>
                </a:lnTo>
                <a:lnTo>
                  <a:pt x="58" y="86"/>
                </a:lnTo>
                <a:lnTo>
                  <a:pt x="37" y="86"/>
                </a:lnTo>
                <a:lnTo>
                  <a:pt x="37" y="86"/>
                </a:lnTo>
                <a:lnTo>
                  <a:pt x="33" y="75"/>
                </a:lnTo>
                <a:lnTo>
                  <a:pt x="32" y="63"/>
                </a:lnTo>
                <a:lnTo>
                  <a:pt x="32" y="63"/>
                </a:lnTo>
                <a:lnTo>
                  <a:pt x="32" y="52"/>
                </a:lnTo>
                <a:lnTo>
                  <a:pt x="35" y="42"/>
                </a:lnTo>
                <a:lnTo>
                  <a:pt x="40" y="32"/>
                </a:lnTo>
                <a:lnTo>
                  <a:pt x="47" y="25"/>
                </a:lnTo>
                <a:lnTo>
                  <a:pt x="53" y="19"/>
                </a:lnTo>
                <a:lnTo>
                  <a:pt x="63" y="14"/>
                </a:lnTo>
                <a:lnTo>
                  <a:pt x="72" y="9"/>
                </a:lnTo>
                <a:lnTo>
                  <a:pt x="83" y="9"/>
                </a:lnTo>
                <a:lnTo>
                  <a:pt x="83" y="9"/>
                </a:lnTo>
                <a:lnTo>
                  <a:pt x="95" y="11"/>
                </a:lnTo>
                <a:lnTo>
                  <a:pt x="107" y="16"/>
                </a:lnTo>
                <a:lnTo>
                  <a:pt x="116" y="23"/>
                </a:lnTo>
                <a:lnTo>
                  <a:pt x="125" y="32"/>
                </a:lnTo>
                <a:lnTo>
                  <a:pt x="125" y="32"/>
                </a:lnTo>
                <a:lnTo>
                  <a:pt x="127" y="34"/>
                </a:lnTo>
                <a:lnTo>
                  <a:pt x="128" y="34"/>
                </a:lnTo>
                <a:lnTo>
                  <a:pt x="130" y="34"/>
                </a:lnTo>
                <a:lnTo>
                  <a:pt x="132" y="32"/>
                </a:lnTo>
                <a:lnTo>
                  <a:pt x="132" y="32"/>
                </a:lnTo>
                <a:lnTo>
                  <a:pt x="139" y="23"/>
                </a:lnTo>
                <a:lnTo>
                  <a:pt x="150" y="16"/>
                </a:lnTo>
                <a:lnTo>
                  <a:pt x="161" y="11"/>
                </a:lnTo>
                <a:lnTo>
                  <a:pt x="173" y="9"/>
                </a:lnTo>
                <a:lnTo>
                  <a:pt x="173" y="9"/>
                </a:lnTo>
                <a:lnTo>
                  <a:pt x="184" y="9"/>
                </a:lnTo>
                <a:lnTo>
                  <a:pt x="193" y="14"/>
                </a:lnTo>
                <a:lnTo>
                  <a:pt x="202" y="19"/>
                </a:lnTo>
                <a:lnTo>
                  <a:pt x="210" y="25"/>
                </a:lnTo>
                <a:lnTo>
                  <a:pt x="216" y="32"/>
                </a:lnTo>
                <a:lnTo>
                  <a:pt x="220" y="42"/>
                </a:lnTo>
                <a:lnTo>
                  <a:pt x="223" y="52"/>
                </a:lnTo>
                <a:lnTo>
                  <a:pt x="225" y="63"/>
                </a:lnTo>
                <a:lnTo>
                  <a:pt x="225" y="63"/>
                </a:lnTo>
                <a:lnTo>
                  <a:pt x="223" y="75"/>
                </a:lnTo>
                <a:lnTo>
                  <a:pt x="220" y="86"/>
                </a:lnTo>
                <a:lnTo>
                  <a:pt x="220" y="86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573"/>
          <p:cNvSpPr>
            <a:spLocks noEditPoints="1"/>
          </p:cNvSpPr>
          <p:nvPr userDrawn="1"/>
        </p:nvSpPr>
        <p:spPr bwMode="auto">
          <a:xfrm>
            <a:off x="6771042" y="2341627"/>
            <a:ext cx="378657" cy="322560"/>
          </a:xfrm>
          <a:custGeom>
            <a:avLst/>
            <a:gdLst>
              <a:gd name="T0" fmla="*/ 183 w 270"/>
              <a:gd name="T1" fmla="*/ 9 h 230"/>
              <a:gd name="T2" fmla="*/ 157 w 270"/>
              <a:gd name="T3" fmla="*/ 55 h 230"/>
              <a:gd name="T4" fmla="*/ 166 w 270"/>
              <a:gd name="T5" fmla="*/ 84 h 230"/>
              <a:gd name="T6" fmla="*/ 152 w 270"/>
              <a:gd name="T7" fmla="*/ 93 h 230"/>
              <a:gd name="T8" fmla="*/ 143 w 270"/>
              <a:gd name="T9" fmla="*/ 86 h 230"/>
              <a:gd name="T10" fmla="*/ 135 w 270"/>
              <a:gd name="T11" fmla="*/ 69 h 230"/>
              <a:gd name="T12" fmla="*/ 117 w 270"/>
              <a:gd name="T13" fmla="*/ 64 h 230"/>
              <a:gd name="T14" fmla="*/ 108 w 270"/>
              <a:gd name="T15" fmla="*/ 84 h 230"/>
              <a:gd name="T16" fmla="*/ 117 w 270"/>
              <a:gd name="T17" fmla="*/ 109 h 230"/>
              <a:gd name="T18" fmla="*/ 100 w 270"/>
              <a:gd name="T19" fmla="*/ 132 h 230"/>
              <a:gd name="T20" fmla="*/ 80 w 270"/>
              <a:gd name="T21" fmla="*/ 136 h 230"/>
              <a:gd name="T22" fmla="*/ 66 w 270"/>
              <a:gd name="T23" fmla="*/ 136 h 230"/>
              <a:gd name="T24" fmla="*/ 42 w 270"/>
              <a:gd name="T25" fmla="*/ 167 h 230"/>
              <a:gd name="T26" fmla="*/ 25 w 270"/>
              <a:gd name="T27" fmla="*/ 175 h 230"/>
              <a:gd name="T28" fmla="*/ 5 w 270"/>
              <a:gd name="T29" fmla="*/ 178 h 230"/>
              <a:gd name="T30" fmla="*/ 0 w 270"/>
              <a:gd name="T31" fmla="*/ 187 h 230"/>
              <a:gd name="T32" fmla="*/ 31 w 270"/>
              <a:gd name="T33" fmla="*/ 221 h 230"/>
              <a:gd name="T34" fmla="*/ 54 w 270"/>
              <a:gd name="T35" fmla="*/ 214 h 230"/>
              <a:gd name="T36" fmla="*/ 74 w 270"/>
              <a:gd name="T37" fmla="*/ 195 h 230"/>
              <a:gd name="T38" fmla="*/ 88 w 270"/>
              <a:gd name="T39" fmla="*/ 202 h 230"/>
              <a:gd name="T40" fmla="*/ 111 w 270"/>
              <a:gd name="T41" fmla="*/ 222 h 230"/>
              <a:gd name="T42" fmla="*/ 140 w 270"/>
              <a:gd name="T43" fmla="*/ 230 h 230"/>
              <a:gd name="T44" fmla="*/ 173 w 270"/>
              <a:gd name="T45" fmla="*/ 221 h 230"/>
              <a:gd name="T46" fmla="*/ 221 w 270"/>
              <a:gd name="T47" fmla="*/ 162 h 230"/>
              <a:gd name="T48" fmla="*/ 232 w 270"/>
              <a:gd name="T49" fmla="*/ 107 h 230"/>
              <a:gd name="T50" fmla="*/ 264 w 270"/>
              <a:gd name="T51" fmla="*/ 80 h 230"/>
              <a:gd name="T52" fmla="*/ 268 w 270"/>
              <a:gd name="T53" fmla="*/ 44 h 230"/>
              <a:gd name="T54" fmla="*/ 235 w 270"/>
              <a:gd name="T55" fmla="*/ 5 h 230"/>
              <a:gd name="T56" fmla="*/ 224 w 270"/>
              <a:gd name="T57" fmla="*/ 100 h 230"/>
              <a:gd name="T58" fmla="*/ 221 w 270"/>
              <a:gd name="T59" fmla="*/ 107 h 230"/>
              <a:gd name="T60" fmla="*/ 204 w 270"/>
              <a:gd name="T61" fmla="*/ 175 h 230"/>
              <a:gd name="T62" fmla="*/ 155 w 270"/>
              <a:gd name="T63" fmla="*/ 218 h 230"/>
              <a:gd name="T64" fmla="*/ 127 w 270"/>
              <a:gd name="T65" fmla="*/ 218 h 230"/>
              <a:gd name="T66" fmla="*/ 94 w 270"/>
              <a:gd name="T67" fmla="*/ 193 h 230"/>
              <a:gd name="T68" fmla="*/ 72 w 270"/>
              <a:gd name="T69" fmla="*/ 185 h 230"/>
              <a:gd name="T70" fmla="*/ 45 w 270"/>
              <a:gd name="T71" fmla="*/ 210 h 230"/>
              <a:gd name="T72" fmla="*/ 31 w 270"/>
              <a:gd name="T73" fmla="*/ 208 h 230"/>
              <a:gd name="T74" fmla="*/ 17 w 270"/>
              <a:gd name="T75" fmla="*/ 184 h 230"/>
              <a:gd name="T76" fmla="*/ 34 w 270"/>
              <a:gd name="T77" fmla="*/ 190 h 230"/>
              <a:gd name="T78" fmla="*/ 51 w 270"/>
              <a:gd name="T79" fmla="*/ 172 h 230"/>
              <a:gd name="T80" fmla="*/ 69 w 270"/>
              <a:gd name="T81" fmla="*/ 146 h 230"/>
              <a:gd name="T82" fmla="*/ 78 w 270"/>
              <a:gd name="T83" fmla="*/ 147 h 230"/>
              <a:gd name="T84" fmla="*/ 114 w 270"/>
              <a:gd name="T85" fmla="*/ 167 h 230"/>
              <a:gd name="T86" fmla="*/ 121 w 270"/>
              <a:gd name="T87" fmla="*/ 167 h 230"/>
              <a:gd name="T88" fmla="*/ 101 w 270"/>
              <a:gd name="T89" fmla="*/ 146 h 230"/>
              <a:gd name="T90" fmla="*/ 129 w 270"/>
              <a:gd name="T91" fmla="*/ 126 h 230"/>
              <a:gd name="T92" fmla="*/ 141 w 270"/>
              <a:gd name="T93" fmla="*/ 129 h 230"/>
              <a:gd name="T94" fmla="*/ 154 w 270"/>
              <a:gd name="T95" fmla="*/ 129 h 230"/>
              <a:gd name="T96" fmla="*/ 150 w 270"/>
              <a:gd name="T97" fmla="*/ 121 h 230"/>
              <a:gd name="T98" fmla="*/ 121 w 270"/>
              <a:gd name="T99" fmla="*/ 98 h 230"/>
              <a:gd name="T100" fmla="*/ 117 w 270"/>
              <a:gd name="T101" fmla="*/ 80 h 230"/>
              <a:gd name="T102" fmla="*/ 126 w 270"/>
              <a:gd name="T103" fmla="*/ 72 h 230"/>
              <a:gd name="T104" fmla="*/ 132 w 270"/>
              <a:gd name="T105" fmla="*/ 84 h 230"/>
              <a:gd name="T106" fmla="*/ 147 w 270"/>
              <a:gd name="T107" fmla="*/ 101 h 230"/>
              <a:gd name="T108" fmla="*/ 170 w 270"/>
              <a:gd name="T109" fmla="*/ 92 h 230"/>
              <a:gd name="T110" fmla="*/ 175 w 270"/>
              <a:gd name="T111" fmla="*/ 80 h 230"/>
              <a:gd name="T112" fmla="*/ 169 w 270"/>
              <a:gd name="T113" fmla="*/ 46 h 230"/>
              <a:gd name="T114" fmla="*/ 195 w 270"/>
              <a:gd name="T115" fmla="*/ 14 h 230"/>
              <a:gd name="T116" fmla="*/ 232 w 270"/>
              <a:gd name="T117" fmla="*/ 14 h 230"/>
              <a:gd name="T118" fmla="*/ 259 w 270"/>
              <a:gd name="T119" fmla="*/ 46 h 230"/>
              <a:gd name="T120" fmla="*/ 253 w 270"/>
              <a:gd name="T121" fmla="*/ 77 h 230"/>
              <a:gd name="T122" fmla="*/ 224 w 270"/>
              <a:gd name="T123" fmla="*/ 10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" h="230">
                <a:moveTo>
                  <a:pt x="213" y="0"/>
                </a:moveTo>
                <a:lnTo>
                  <a:pt x="213" y="0"/>
                </a:lnTo>
                <a:lnTo>
                  <a:pt x="203" y="0"/>
                </a:lnTo>
                <a:lnTo>
                  <a:pt x="192" y="5"/>
                </a:lnTo>
                <a:lnTo>
                  <a:pt x="183" y="9"/>
                </a:lnTo>
                <a:lnTo>
                  <a:pt x="173" y="15"/>
                </a:lnTo>
                <a:lnTo>
                  <a:pt x="167" y="25"/>
                </a:lnTo>
                <a:lnTo>
                  <a:pt x="161" y="34"/>
                </a:lnTo>
                <a:lnTo>
                  <a:pt x="158" y="44"/>
                </a:lnTo>
                <a:lnTo>
                  <a:pt x="157" y="55"/>
                </a:lnTo>
                <a:lnTo>
                  <a:pt x="157" y="55"/>
                </a:lnTo>
                <a:lnTo>
                  <a:pt x="158" y="63"/>
                </a:lnTo>
                <a:lnTo>
                  <a:pt x="160" y="70"/>
                </a:lnTo>
                <a:lnTo>
                  <a:pt x="161" y="77"/>
                </a:lnTo>
                <a:lnTo>
                  <a:pt x="166" y="84"/>
                </a:lnTo>
                <a:lnTo>
                  <a:pt x="166" y="84"/>
                </a:lnTo>
                <a:lnTo>
                  <a:pt x="163" y="87"/>
                </a:lnTo>
                <a:lnTo>
                  <a:pt x="160" y="90"/>
                </a:lnTo>
                <a:lnTo>
                  <a:pt x="155" y="92"/>
                </a:lnTo>
                <a:lnTo>
                  <a:pt x="152" y="93"/>
                </a:lnTo>
                <a:lnTo>
                  <a:pt x="152" y="93"/>
                </a:lnTo>
                <a:lnTo>
                  <a:pt x="149" y="92"/>
                </a:lnTo>
                <a:lnTo>
                  <a:pt x="147" y="92"/>
                </a:lnTo>
                <a:lnTo>
                  <a:pt x="143" y="86"/>
                </a:lnTo>
                <a:lnTo>
                  <a:pt x="143" y="86"/>
                </a:lnTo>
                <a:lnTo>
                  <a:pt x="141" y="81"/>
                </a:lnTo>
                <a:lnTo>
                  <a:pt x="141" y="81"/>
                </a:lnTo>
                <a:lnTo>
                  <a:pt x="138" y="75"/>
                </a:lnTo>
                <a:lnTo>
                  <a:pt x="138" y="75"/>
                </a:lnTo>
                <a:lnTo>
                  <a:pt x="135" y="69"/>
                </a:lnTo>
                <a:lnTo>
                  <a:pt x="132" y="66"/>
                </a:lnTo>
                <a:lnTo>
                  <a:pt x="127" y="63"/>
                </a:lnTo>
                <a:lnTo>
                  <a:pt x="121" y="63"/>
                </a:lnTo>
                <a:lnTo>
                  <a:pt x="121" y="63"/>
                </a:lnTo>
                <a:lnTo>
                  <a:pt x="117" y="64"/>
                </a:lnTo>
                <a:lnTo>
                  <a:pt x="112" y="67"/>
                </a:lnTo>
                <a:lnTo>
                  <a:pt x="109" y="72"/>
                </a:lnTo>
                <a:lnTo>
                  <a:pt x="108" y="78"/>
                </a:lnTo>
                <a:lnTo>
                  <a:pt x="108" y="78"/>
                </a:lnTo>
                <a:lnTo>
                  <a:pt x="108" y="84"/>
                </a:lnTo>
                <a:lnTo>
                  <a:pt x="108" y="90"/>
                </a:lnTo>
                <a:lnTo>
                  <a:pt x="111" y="97"/>
                </a:lnTo>
                <a:lnTo>
                  <a:pt x="114" y="103"/>
                </a:lnTo>
                <a:lnTo>
                  <a:pt x="114" y="103"/>
                </a:lnTo>
                <a:lnTo>
                  <a:pt x="117" y="109"/>
                </a:lnTo>
                <a:lnTo>
                  <a:pt x="123" y="116"/>
                </a:lnTo>
                <a:lnTo>
                  <a:pt x="123" y="116"/>
                </a:lnTo>
                <a:lnTo>
                  <a:pt x="117" y="120"/>
                </a:lnTo>
                <a:lnTo>
                  <a:pt x="108" y="124"/>
                </a:lnTo>
                <a:lnTo>
                  <a:pt x="100" y="132"/>
                </a:lnTo>
                <a:lnTo>
                  <a:pt x="92" y="141"/>
                </a:lnTo>
                <a:lnTo>
                  <a:pt x="92" y="141"/>
                </a:lnTo>
                <a:lnTo>
                  <a:pt x="82" y="136"/>
                </a:lnTo>
                <a:lnTo>
                  <a:pt x="82" y="136"/>
                </a:lnTo>
                <a:lnTo>
                  <a:pt x="80" y="136"/>
                </a:lnTo>
                <a:lnTo>
                  <a:pt x="80" y="136"/>
                </a:lnTo>
                <a:lnTo>
                  <a:pt x="80" y="136"/>
                </a:lnTo>
                <a:lnTo>
                  <a:pt x="80" y="136"/>
                </a:lnTo>
                <a:lnTo>
                  <a:pt x="72" y="135"/>
                </a:lnTo>
                <a:lnTo>
                  <a:pt x="66" y="136"/>
                </a:lnTo>
                <a:lnTo>
                  <a:pt x="60" y="139"/>
                </a:lnTo>
                <a:lnTo>
                  <a:pt x="55" y="144"/>
                </a:lnTo>
                <a:lnTo>
                  <a:pt x="51" y="149"/>
                </a:lnTo>
                <a:lnTo>
                  <a:pt x="46" y="155"/>
                </a:lnTo>
                <a:lnTo>
                  <a:pt x="42" y="167"/>
                </a:lnTo>
                <a:lnTo>
                  <a:pt x="42" y="167"/>
                </a:lnTo>
                <a:lnTo>
                  <a:pt x="36" y="179"/>
                </a:lnTo>
                <a:lnTo>
                  <a:pt x="36" y="179"/>
                </a:lnTo>
                <a:lnTo>
                  <a:pt x="31" y="176"/>
                </a:lnTo>
                <a:lnTo>
                  <a:pt x="25" y="175"/>
                </a:lnTo>
                <a:lnTo>
                  <a:pt x="20" y="173"/>
                </a:lnTo>
                <a:lnTo>
                  <a:pt x="16" y="173"/>
                </a:lnTo>
                <a:lnTo>
                  <a:pt x="16" y="173"/>
                </a:lnTo>
                <a:lnTo>
                  <a:pt x="9" y="175"/>
                </a:lnTo>
                <a:lnTo>
                  <a:pt x="5" y="178"/>
                </a:lnTo>
                <a:lnTo>
                  <a:pt x="0" y="181"/>
                </a:lnTo>
                <a:lnTo>
                  <a:pt x="0" y="181"/>
                </a:lnTo>
                <a:lnTo>
                  <a:pt x="0" y="184"/>
                </a:lnTo>
                <a:lnTo>
                  <a:pt x="0" y="187"/>
                </a:lnTo>
                <a:lnTo>
                  <a:pt x="0" y="187"/>
                </a:lnTo>
                <a:lnTo>
                  <a:pt x="3" y="193"/>
                </a:lnTo>
                <a:lnTo>
                  <a:pt x="13" y="205"/>
                </a:lnTo>
                <a:lnTo>
                  <a:pt x="17" y="211"/>
                </a:lnTo>
                <a:lnTo>
                  <a:pt x="23" y="216"/>
                </a:lnTo>
                <a:lnTo>
                  <a:pt x="31" y="221"/>
                </a:lnTo>
                <a:lnTo>
                  <a:pt x="37" y="222"/>
                </a:lnTo>
                <a:lnTo>
                  <a:pt x="37" y="222"/>
                </a:lnTo>
                <a:lnTo>
                  <a:pt x="43" y="221"/>
                </a:lnTo>
                <a:lnTo>
                  <a:pt x="49" y="219"/>
                </a:lnTo>
                <a:lnTo>
                  <a:pt x="54" y="214"/>
                </a:lnTo>
                <a:lnTo>
                  <a:pt x="60" y="208"/>
                </a:lnTo>
                <a:lnTo>
                  <a:pt x="60" y="208"/>
                </a:lnTo>
                <a:lnTo>
                  <a:pt x="65" y="202"/>
                </a:lnTo>
                <a:lnTo>
                  <a:pt x="69" y="198"/>
                </a:lnTo>
                <a:lnTo>
                  <a:pt x="74" y="195"/>
                </a:lnTo>
                <a:lnTo>
                  <a:pt x="78" y="195"/>
                </a:lnTo>
                <a:lnTo>
                  <a:pt x="78" y="195"/>
                </a:lnTo>
                <a:lnTo>
                  <a:pt x="82" y="196"/>
                </a:lnTo>
                <a:lnTo>
                  <a:pt x="85" y="198"/>
                </a:lnTo>
                <a:lnTo>
                  <a:pt x="88" y="202"/>
                </a:lnTo>
                <a:lnTo>
                  <a:pt x="88" y="202"/>
                </a:lnTo>
                <a:lnTo>
                  <a:pt x="88" y="204"/>
                </a:lnTo>
                <a:lnTo>
                  <a:pt x="88" y="204"/>
                </a:lnTo>
                <a:lnTo>
                  <a:pt x="98" y="214"/>
                </a:lnTo>
                <a:lnTo>
                  <a:pt x="111" y="222"/>
                </a:lnTo>
                <a:lnTo>
                  <a:pt x="117" y="225"/>
                </a:lnTo>
                <a:lnTo>
                  <a:pt x="124" y="227"/>
                </a:lnTo>
                <a:lnTo>
                  <a:pt x="132" y="228"/>
                </a:lnTo>
                <a:lnTo>
                  <a:pt x="140" y="230"/>
                </a:lnTo>
                <a:lnTo>
                  <a:pt x="140" y="230"/>
                </a:lnTo>
                <a:lnTo>
                  <a:pt x="140" y="230"/>
                </a:lnTo>
                <a:lnTo>
                  <a:pt x="149" y="228"/>
                </a:lnTo>
                <a:lnTo>
                  <a:pt x="157" y="227"/>
                </a:lnTo>
                <a:lnTo>
                  <a:pt x="166" y="224"/>
                </a:lnTo>
                <a:lnTo>
                  <a:pt x="173" y="221"/>
                </a:lnTo>
                <a:lnTo>
                  <a:pt x="181" y="216"/>
                </a:lnTo>
                <a:lnTo>
                  <a:pt x="189" y="211"/>
                </a:lnTo>
                <a:lnTo>
                  <a:pt x="201" y="198"/>
                </a:lnTo>
                <a:lnTo>
                  <a:pt x="212" y="181"/>
                </a:lnTo>
                <a:lnTo>
                  <a:pt x="221" y="162"/>
                </a:lnTo>
                <a:lnTo>
                  <a:pt x="227" y="141"/>
                </a:lnTo>
                <a:lnTo>
                  <a:pt x="230" y="118"/>
                </a:lnTo>
                <a:lnTo>
                  <a:pt x="230" y="118"/>
                </a:lnTo>
                <a:lnTo>
                  <a:pt x="232" y="107"/>
                </a:lnTo>
                <a:lnTo>
                  <a:pt x="232" y="107"/>
                </a:lnTo>
                <a:lnTo>
                  <a:pt x="239" y="104"/>
                </a:lnTo>
                <a:lnTo>
                  <a:pt x="247" y="100"/>
                </a:lnTo>
                <a:lnTo>
                  <a:pt x="253" y="93"/>
                </a:lnTo>
                <a:lnTo>
                  <a:pt x="259" y="87"/>
                </a:lnTo>
                <a:lnTo>
                  <a:pt x="264" y="80"/>
                </a:lnTo>
                <a:lnTo>
                  <a:pt x="267" y="72"/>
                </a:lnTo>
                <a:lnTo>
                  <a:pt x="268" y="64"/>
                </a:lnTo>
                <a:lnTo>
                  <a:pt x="270" y="55"/>
                </a:lnTo>
                <a:lnTo>
                  <a:pt x="270" y="55"/>
                </a:lnTo>
                <a:lnTo>
                  <a:pt x="268" y="44"/>
                </a:lnTo>
                <a:lnTo>
                  <a:pt x="265" y="34"/>
                </a:lnTo>
                <a:lnTo>
                  <a:pt x="261" y="25"/>
                </a:lnTo>
                <a:lnTo>
                  <a:pt x="253" y="15"/>
                </a:lnTo>
                <a:lnTo>
                  <a:pt x="245" y="9"/>
                </a:lnTo>
                <a:lnTo>
                  <a:pt x="235" y="5"/>
                </a:lnTo>
                <a:lnTo>
                  <a:pt x="224" y="0"/>
                </a:lnTo>
                <a:lnTo>
                  <a:pt x="213" y="0"/>
                </a:lnTo>
                <a:lnTo>
                  <a:pt x="213" y="0"/>
                </a:lnTo>
                <a:close/>
                <a:moveTo>
                  <a:pt x="224" y="100"/>
                </a:moveTo>
                <a:lnTo>
                  <a:pt x="224" y="100"/>
                </a:lnTo>
                <a:lnTo>
                  <a:pt x="221" y="101"/>
                </a:lnTo>
                <a:lnTo>
                  <a:pt x="221" y="106"/>
                </a:lnTo>
                <a:lnTo>
                  <a:pt x="221" y="106"/>
                </a:lnTo>
                <a:lnTo>
                  <a:pt x="221" y="107"/>
                </a:lnTo>
                <a:lnTo>
                  <a:pt x="221" y="107"/>
                </a:lnTo>
                <a:lnTo>
                  <a:pt x="221" y="118"/>
                </a:lnTo>
                <a:lnTo>
                  <a:pt x="221" y="118"/>
                </a:lnTo>
                <a:lnTo>
                  <a:pt x="218" y="138"/>
                </a:lnTo>
                <a:lnTo>
                  <a:pt x="212" y="158"/>
                </a:lnTo>
                <a:lnTo>
                  <a:pt x="204" y="175"/>
                </a:lnTo>
                <a:lnTo>
                  <a:pt x="195" y="190"/>
                </a:lnTo>
                <a:lnTo>
                  <a:pt x="183" y="202"/>
                </a:lnTo>
                <a:lnTo>
                  <a:pt x="169" y="211"/>
                </a:lnTo>
                <a:lnTo>
                  <a:pt x="163" y="214"/>
                </a:lnTo>
                <a:lnTo>
                  <a:pt x="155" y="218"/>
                </a:lnTo>
                <a:lnTo>
                  <a:pt x="147" y="218"/>
                </a:lnTo>
                <a:lnTo>
                  <a:pt x="140" y="219"/>
                </a:lnTo>
                <a:lnTo>
                  <a:pt x="140" y="219"/>
                </a:lnTo>
                <a:lnTo>
                  <a:pt x="140" y="219"/>
                </a:lnTo>
                <a:lnTo>
                  <a:pt x="127" y="218"/>
                </a:lnTo>
                <a:lnTo>
                  <a:pt x="117" y="214"/>
                </a:lnTo>
                <a:lnTo>
                  <a:pt x="108" y="207"/>
                </a:lnTo>
                <a:lnTo>
                  <a:pt x="95" y="196"/>
                </a:lnTo>
                <a:lnTo>
                  <a:pt x="95" y="196"/>
                </a:lnTo>
                <a:lnTo>
                  <a:pt x="94" y="193"/>
                </a:lnTo>
                <a:lnTo>
                  <a:pt x="91" y="190"/>
                </a:lnTo>
                <a:lnTo>
                  <a:pt x="85" y="185"/>
                </a:lnTo>
                <a:lnTo>
                  <a:pt x="78" y="184"/>
                </a:lnTo>
                <a:lnTo>
                  <a:pt x="78" y="184"/>
                </a:lnTo>
                <a:lnTo>
                  <a:pt x="72" y="185"/>
                </a:lnTo>
                <a:lnTo>
                  <a:pt x="65" y="188"/>
                </a:lnTo>
                <a:lnTo>
                  <a:pt x="59" y="195"/>
                </a:lnTo>
                <a:lnTo>
                  <a:pt x="51" y="202"/>
                </a:lnTo>
                <a:lnTo>
                  <a:pt x="51" y="202"/>
                </a:lnTo>
                <a:lnTo>
                  <a:pt x="45" y="210"/>
                </a:lnTo>
                <a:lnTo>
                  <a:pt x="42" y="211"/>
                </a:lnTo>
                <a:lnTo>
                  <a:pt x="39" y="211"/>
                </a:lnTo>
                <a:lnTo>
                  <a:pt x="39" y="211"/>
                </a:lnTo>
                <a:lnTo>
                  <a:pt x="34" y="210"/>
                </a:lnTo>
                <a:lnTo>
                  <a:pt x="31" y="208"/>
                </a:lnTo>
                <a:lnTo>
                  <a:pt x="23" y="202"/>
                </a:lnTo>
                <a:lnTo>
                  <a:pt x="16" y="193"/>
                </a:lnTo>
                <a:lnTo>
                  <a:pt x="11" y="185"/>
                </a:lnTo>
                <a:lnTo>
                  <a:pt x="11" y="185"/>
                </a:lnTo>
                <a:lnTo>
                  <a:pt x="17" y="184"/>
                </a:lnTo>
                <a:lnTo>
                  <a:pt x="17" y="184"/>
                </a:lnTo>
                <a:lnTo>
                  <a:pt x="23" y="184"/>
                </a:lnTo>
                <a:lnTo>
                  <a:pt x="29" y="188"/>
                </a:lnTo>
                <a:lnTo>
                  <a:pt x="29" y="188"/>
                </a:lnTo>
                <a:lnTo>
                  <a:pt x="34" y="190"/>
                </a:lnTo>
                <a:lnTo>
                  <a:pt x="37" y="190"/>
                </a:lnTo>
                <a:lnTo>
                  <a:pt x="37" y="190"/>
                </a:lnTo>
                <a:lnTo>
                  <a:pt x="42" y="188"/>
                </a:lnTo>
                <a:lnTo>
                  <a:pt x="45" y="184"/>
                </a:lnTo>
                <a:lnTo>
                  <a:pt x="51" y="172"/>
                </a:lnTo>
                <a:lnTo>
                  <a:pt x="51" y="172"/>
                </a:lnTo>
                <a:lnTo>
                  <a:pt x="57" y="159"/>
                </a:lnTo>
                <a:lnTo>
                  <a:pt x="62" y="150"/>
                </a:lnTo>
                <a:lnTo>
                  <a:pt x="65" y="147"/>
                </a:lnTo>
                <a:lnTo>
                  <a:pt x="69" y="146"/>
                </a:lnTo>
                <a:lnTo>
                  <a:pt x="72" y="146"/>
                </a:lnTo>
                <a:lnTo>
                  <a:pt x="77" y="147"/>
                </a:lnTo>
                <a:lnTo>
                  <a:pt x="77" y="147"/>
                </a:lnTo>
                <a:lnTo>
                  <a:pt x="78" y="147"/>
                </a:lnTo>
                <a:lnTo>
                  <a:pt x="78" y="147"/>
                </a:lnTo>
                <a:lnTo>
                  <a:pt x="78" y="147"/>
                </a:lnTo>
                <a:lnTo>
                  <a:pt x="78" y="147"/>
                </a:lnTo>
                <a:lnTo>
                  <a:pt x="97" y="156"/>
                </a:lnTo>
                <a:lnTo>
                  <a:pt x="106" y="161"/>
                </a:lnTo>
                <a:lnTo>
                  <a:pt x="114" y="167"/>
                </a:lnTo>
                <a:lnTo>
                  <a:pt x="114" y="167"/>
                </a:lnTo>
                <a:lnTo>
                  <a:pt x="117" y="169"/>
                </a:lnTo>
                <a:lnTo>
                  <a:pt x="117" y="169"/>
                </a:lnTo>
                <a:lnTo>
                  <a:pt x="121" y="167"/>
                </a:lnTo>
                <a:lnTo>
                  <a:pt x="121" y="167"/>
                </a:lnTo>
                <a:lnTo>
                  <a:pt x="123" y="162"/>
                </a:lnTo>
                <a:lnTo>
                  <a:pt x="121" y="159"/>
                </a:lnTo>
                <a:lnTo>
                  <a:pt x="121" y="159"/>
                </a:lnTo>
                <a:lnTo>
                  <a:pt x="112" y="153"/>
                </a:lnTo>
                <a:lnTo>
                  <a:pt x="101" y="146"/>
                </a:lnTo>
                <a:lnTo>
                  <a:pt x="101" y="146"/>
                </a:lnTo>
                <a:lnTo>
                  <a:pt x="106" y="141"/>
                </a:lnTo>
                <a:lnTo>
                  <a:pt x="111" y="136"/>
                </a:lnTo>
                <a:lnTo>
                  <a:pt x="121" y="129"/>
                </a:lnTo>
                <a:lnTo>
                  <a:pt x="129" y="126"/>
                </a:lnTo>
                <a:lnTo>
                  <a:pt x="132" y="124"/>
                </a:lnTo>
                <a:lnTo>
                  <a:pt x="132" y="124"/>
                </a:lnTo>
                <a:lnTo>
                  <a:pt x="134" y="124"/>
                </a:lnTo>
                <a:lnTo>
                  <a:pt x="134" y="124"/>
                </a:lnTo>
                <a:lnTo>
                  <a:pt x="141" y="129"/>
                </a:lnTo>
                <a:lnTo>
                  <a:pt x="150" y="130"/>
                </a:lnTo>
                <a:lnTo>
                  <a:pt x="150" y="130"/>
                </a:lnTo>
                <a:lnTo>
                  <a:pt x="150" y="130"/>
                </a:lnTo>
                <a:lnTo>
                  <a:pt x="150" y="130"/>
                </a:lnTo>
                <a:lnTo>
                  <a:pt x="154" y="129"/>
                </a:lnTo>
                <a:lnTo>
                  <a:pt x="155" y="126"/>
                </a:lnTo>
                <a:lnTo>
                  <a:pt x="155" y="126"/>
                </a:lnTo>
                <a:lnTo>
                  <a:pt x="154" y="123"/>
                </a:lnTo>
                <a:lnTo>
                  <a:pt x="150" y="121"/>
                </a:lnTo>
                <a:lnTo>
                  <a:pt x="150" y="121"/>
                </a:lnTo>
                <a:lnTo>
                  <a:pt x="146" y="121"/>
                </a:lnTo>
                <a:lnTo>
                  <a:pt x="141" y="118"/>
                </a:lnTo>
                <a:lnTo>
                  <a:pt x="132" y="112"/>
                </a:lnTo>
                <a:lnTo>
                  <a:pt x="126" y="104"/>
                </a:lnTo>
                <a:lnTo>
                  <a:pt x="121" y="98"/>
                </a:lnTo>
                <a:lnTo>
                  <a:pt x="121" y="98"/>
                </a:lnTo>
                <a:lnTo>
                  <a:pt x="117" y="89"/>
                </a:lnTo>
                <a:lnTo>
                  <a:pt x="117" y="84"/>
                </a:lnTo>
                <a:lnTo>
                  <a:pt x="117" y="80"/>
                </a:lnTo>
                <a:lnTo>
                  <a:pt x="117" y="80"/>
                </a:lnTo>
                <a:lnTo>
                  <a:pt x="118" y="75"/>
                </a:lnTo>
                <a:lnTo>
                  <a:pt x="120" y="74"/>
                </a:lnTo>
                <a:lnTo>
                  <a:pt x="123" y="72"/>
                </a:lnTo>
                <a:lnTo>
                  <a:pt x="123" y="72"/>
                </a:lnTo>
                <a:lnTo>
                  <a:pt x="126" y="72"/>
                </a:lnTo>
                <a:lnTo>
                  <a:pt x="127" y="74"/>
                </a:lnTo>
                <a:lnTo>
                  <a:pt x="131" y="78"/>
                </a:lnTo>
                <a:lnTo>
                  <a:pt x="131" y="78"/>
                </a:lnTo>
                <a:lnTo>
                  <a:pt x="132" y="84"/>
                </a:lnTo>
                <a:lnTo>
                  <a:pt x="132" y="84"/>
                </a:lnTo>
                <a:lnTo>
                  <a:pt x="135" y="90"/>
                </a:lnTo>
                <a:lnTo>
                  <a:pt x="135" y="90"/>
                </a:lnTo>
                <a:lnTo>
                  <a:pt x="138" y="97"/>
                </a:lnTo>
                <a:lnTo>
                  <a:pt x="143" y="100"/>
                </a:lnTo>
                <a:lnTo>
                  <a:pt x="147" y="101"/>
                </a:lnTo>
                <a:lnTo>
                  <a:pt x="152" y="103"/>
                </a:lnTo>
                <a:lnTo>
                  <a:pt x="152" y="103"/>
                </a:lnTo>
                <a:lnTo>
                  <a:pt x="158" y="101"/>
                </a:lnTo>
                <a:lnTo>
                  <a:pt x="164" y="98"/>
                </a:lnTo>
                <a:lnTo>
                  <a:pt x="170" y="92"/>
                </a:lnTo>
                <a:lnTo>
                  <a:pt x="175" y="86"/>
                </a:lnTo>
                <a:lnTo>
                  <a:pt x="175" y="86"/>
                </a:lnTo>
                <a:lnTo>
                  <a:pt x="175" y="83"/>
                </a:lnTo>
                <a:lnTo>
                  <a:pt x="175" y="83"/>
                </a:lnTo>
                <a:lnTo>
                  <a:pt x="175" y="80"/>
                </a:lnTo>
                <a:lnTo>
                  <a:pt x="175" y="80"/>
                </a:lnTo>
                <a:lnTo>
                  <a:pt x="169" y="67"/>
                </a:lnTo>
                <a:lnTo>
                  <a:pt x="167" y="55"/>
                </a:lnTo>
                <a:lnTo>
                  <a:pt x="167" y="55"/>
                </a:lnTo>
                <a:lnTo>
                  <a:pt x="169" y="46"/>
                </a:lnTo>
                <a:lnTo>
                  <a:pt x="170" y="37"/>
                </a:lnTo>
                <a:lnTo>
                  <a:pt x="175" y="29"/>
                </a:lnTo>
                <a:lnTo>
                  <a:pt x="181" y="23"/>
                </a:lnTo>
                <a:lnTo>
                  <a:pt x="187" y="18"/>
                </a:lnTo>
                <a:lnTo>
                  <a:pt x="195" y="14"/>
                </a:lnTo>
                <a:lnTo>
                  <a:pt x="204" y="11"/>
                </a:lnTo>
                <a:lnTo>
                  <a:pt x="213" y="9"/>
                </a:lnTo>
                <a:lnTo>
                  <a:pt x="213" y="9"/>
                </a:lnTo>
                <a:lnTo>
                  <a:pt x="223" y="11"/>
                </a:lnTo>
                <a:lnTo>
                  <a:pt x="232" y="14"/>
                </a:lnTo>
                <a:lnTo>
                  <a:pt x="239" y="18"/>
                </a:lnTo>
                <a:lnTo>
                  <a:pt x="245" y="23"/>
                </a:lnTo>
                <a:lnTo>
                  <a:pt x="252" y="29"/>
                </a:lnTo>
                <a:lnTo>
                  <a:pt x="256" y="37"/>
                </a:lnTo>
                <a:lnTo>
                  <a:pt x="259" y="46"/>
                </a:lnTo>
                <a:lnTo>
                  <a:pt x="259" y="55"/>
                </a:lnTo>
                <a:lnTo>
                  <a:pt x="259" y="55"/>
                </a:lnTo>
                <a:lnTo>
                  <a:pt x="259" y="63"/>
                </a:lnTo>
                <a:lnTo>
                  <a:pt x="256" y="70"/>
                </a:lnTo>
                <a:lnTo>
                  <a:pt x="253" y="77"/>
                </a:lnTo>
                <a:lnTo>
                  <a:pt x="250" y="83"/>
                </a:lnTo>
                <a:lnTo>
                  <a:pt x="244" y="89"/>
                </a:lnTo>
                <a:lnTo>
                  <a:pt x="238" y="93"/>
                </a:lnTo>
                <a:lnTo>
                  <a:pt x="232" y="97"/>
                </a:lnTo>
                <a:lnTo>
                  <a:pt x="224" y="100"/>
                </a:lnTo>
                <a:lnTo>
                  <a:pt x="224" y="100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574"/>
          <p:cNvSpPr>
            <a:spLocks noEditPoints="1"/>
          </p:cNvSpPr>
          <p:nvPr userDrawn="1"/>
        </p:nvSpPr>
        <p:spPr bwMode="auto">
          <a:xfrm>
            <a:off x="7538174" y="2300956"/>
            <a:ext cx="148658" cy="401096"/>
          </a:xfrm>
          <a:custGeom>
            <a:avLst/>
            <a:gdLst>
              <a:gd name="T0" fmla="*/ 106 w 106"/>
              <a:gd name="T1" fmla="*/ 104 h 286"/>
              <a:gd name="T2" fmla="*/ 92 w 106"/>
              <a:gd name="T3" fmla="*/ 89 h 286"/>
              <a:gd name="T4" fmla="*/ 89 w 106"/>
              <a:gd name="T5" fmla="*/ 57 h 286"/>
              <a:gd name="T6" fmla="*/ 103 w 106"/>
              <a:gd name="T7" fmla="*/ 47 h 286"/>
              <a:gd name="T8" fmla="*/ 92 w 106"/>
              <a:gd name="T9" fmla="*/ 23 h 286"/>
              <a:gd name="T10" fmla="*/ 85 w 106"/>
              <a:gd name="T11" fmla="*/ 0 h 286"/>
              <a:gd name="T12" fmla="*/ 28 w 106"/>
              <a:gd name="T13" fmla="*/ 5 h 286"/>
              <a:gd name="T14" fmla="*/ 19 w 106"/>
              <a:gd name="T15" fmla="*/ 18 h 286"/>
              <a:gd name="T16" fmla="*/ 0 w 106"/>
              <a:gd name="T17" fmla="*/ 37 h 286"/>
              <a:gd name="T18" fmla="*/ 14 w 106"/>
              <a:gd name="T19" fmla="*/ 52 h 286"/>
              <a:gd name="T20" fmla="*/ 14 w 106"/>
              <a:gd name="T21" fmla="*/ 89 h 286"/>
              <a:gd name="T22" fmla="*/ 3 w 106"/>
              <a:gd name="T23" fmla="*/ 113 h 286"/>
              <a:gd name="T24" fmla="*/ 22 w 106"/>
              <a:gd name="T25" fmla="*/ 126 h 286"/>
              <a:gd name="T26" fmla="*/ 14 w 106"/>
              <a:gd name="T27" fmla="*/ 155 h 286"/>
              <a:gd name="T28" fmla="*/ 8 w 106"/>
              <a:gd name="T29" fmla="*/ 182 h 286"/>
              <a:gd name="T30" fmla="*/ 19 w 106"/>
              <a:gd name="T31" fmla="*/ 214 h 286"/>
              <a:gd name="T32" fmla="*/ 14 w 106"/>
              <a:gd name="T33" fmla="*/ 221 h 286"/>
              <a:gd name="T34" fmla="*/ 8 w 106"/>
              <a:gd name="T35" fmla="*/ 248 h 286"/>
              <a:gd name="T36" fmla="*/ 19 w 106"/>
              <a:gd name="T37" fmla="*/ 282 h 286"/>
              <a:gd name="T38" fmla="*/ 31 w 106"/>
              <a:gd name="T39" fmla="*/ 262 h 286"/>
              <a:gd name="T40" fmla="*/ 80 w 106"/>
              <a:gd name="T41" fmla="*/ 282 h 286"/>
              <a:gd name="T42" fmla="*/ 89 w 106"/>
              <a:gd name="T43" fmla="*/ 256 h 286"/>
              <a:gd name="T44" fmla="*/ 106 w 106"/>
              <a:gd name="T45" fmla="*/ 240 h 286"/>
              <a:gd name="T46" fmla="*/ 92 w 106"/>
              <a:gd name="T47" fmla="*/ 221 h 286"/>
              <a:gd name="T48" fmla="*/ 89 w 106"/>
              <a:gd name="T49" fmla="*/ 188 h 286"/>
              <a:gd name="T50" fmla="*/ 106 w 106"/>
              <a:gd name="T51" fmla="*/ 175 h 286"/>
              <a:gd name="T52" fmla="*/ 92 w 106"/>
              <a:gd name="T53" fmla="*/ 155 h 286"/>
              <a:gd name="T54" fmla="*/ 94 w 106"/>
              <a:gd name="T55" fmla="*/ 119 h 286"/>
              <a:gd name="T56" fmla="*/ 16 w 106"/>
              <a:gd name="T57" fmla="*/ 32 h 286"/>
              <a:gd name="T58" fmla="*/ 79 w 106"/>
              <a:gd name="T59" fmla="*/ 24 h 286"/>
              <a:gd name="T60" fmla="*/ 97 w 106"/>
              <a:gd name="T61" fmla="*/ 37 h 286"/>
              <a:gd name="T62" fmla="*/ 82 w 106"/>
              <a:gd name="T63" fmla="*/ 52 h 286"/>
              <a:gd name="T64" fmla="*/ 48 w 106"/>
              <a:gd name="T65" fmla="*/ 60 h 286"/>
              <a:gd name="T66" fmla="*/ 20 w 106"/>
              <a:gd name="T67" fmla="*/ 43 h 286"/>
              <a:gd name="T68" fmla="*/ 31 w 106"/>
              <a:gd name="T69" fmla="*/ 64 h 286"/>
              <a:gd name="T70" fmla="*/ 92 w 106"/>
              <a:gd name="T71" fmla="*/ 230 h 286"/>
              <a:gd name="T72" fmla="*/ 86 w 106"/>
              <a:gd name="T73" fmla="*/ 242 h 286"/>
              <a:gd name="T74" fmla="*/ 60 w 106"/>
              <a:gd name="T75" fmla="*/ 259 h 286"/>
              <a:gd name="T76" fmla="*/ 26 w 106"/>
              <a:gd name="T77" fmla="*/ 250 h 286"/>
              <a:gd name="T78" fmla="*/ 10 w 106"/>
              <a:gd name="T79" fmla="*/ 236 h 286"/>
              <a:gd name="T80" fmla="*/ 28 w 106"/>
              <a:gd name="T81" fmla="*/ 224 h 286"/>
              <a:gd name="T82" fmla="*/ 28 w 106"/>
              <a:gd name="T83" fmla="*/ 214 h 286"/>
              <a:gd name="T84" fmla="*/ 66 w 106"/>
              <a:gd name="T85" fmla="*/ 199 h 286"/>
              <a:gd name="T86" fmla="*/ 95 w 106"/>
              <a:gd name="T87" fmla="*/ 165 h 286"/>
              <a:gd name="T88" fmla="*/ 85 w 106"/>
              <a:gd name="T89" fmla="*/ 181 h 286"/>
              <a:gd name="T90" fmla="*/ 54 w 106"/>
              <a:gd name="T91" fmla="*/ 193 h 286"/>
              <a:gd name="T92" fmla="*/ 20 w 106"/>
              <a:gd name="T93" fmla="*/ 176 h 286"/>
              <a:gd name="T94" fmla="*/ 16 w 106"/>
              <a:gd name="T95" fmla="*/ 164 h 286"/>
              <a:gd name="T96" fmla="*/ 79 w 106"/>
              <a:gd name="T97" fmla="*/ 158 h 286"/>
              <a:gd name="T98" fmla="*/ 31 w 106"/>
              <a:gd name="T99" fmla="*/ 130 h 286"/>
              <a:gd name="T100" fmla="*/ 80 w 106"/>
              <a:gd name="T101" fmla="*/ 129 h 286"/>
              <a:gd name="T102" fmla="*/ 86 w 106"/>
              <a:gd name="T103" fmla="*/ 109 h 286"/>
              <a:gd name="T104" fmla="*/ 66 w 106"/>
              <a:gd name="T105" fmla="*/ 124 h 286"/>
              <a:gd name="T106" fmla="*/ 26 w 106"/>
              <a:gd name="T107" fmla="*/ 118 h 286"/>
              <a:gd name="T108" fmla="*/ 10 w 106"/>
              <a:gd name="T109" fmla="*/ 104 h 286"/>
              <a:gd name="T110" fmla="*/ 25 w 106"/>
              <a:gd name="T111" fmla="*/ 92 h 286"/>
              <a:gd name="T112" fmla="*/ 92 w 106"/>
              <a:gd name="T113" fmla="*/ 98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" h="286">
                <a:moveTo>
                  <a:pt x="94" y="119"/>
                </a:moveTo>
                <a:lnTo>
                  <a:pt x="94" y="118"/>
                </a:lnTo>
                <a:lnTo>
                  <a:pt x="94" y="118"/>
                </a:lnTo>
                <a:lnTo>
                  <a:pt x="94" y="118"/>
                </a:lnTo>
                <a:lnTo>
                  <a:pt x="98" y="116"/>
                </a:lnTo>
                <a:lnTo>
                  <a:pt x="103" y="113"/>
                </a:lnTo>
                <a:lnTo>
                  <a:pt x="106" y="109"/>
                </a:lnTo>
                <a:lnTo>
                  <a:pt x="106" y="104"/>
                </a:lnTo>
                <a:lnTo>
                  <a:pt x="106" y="104"/>
                </a:lnTo>
                <a:lnTo>
                  <a:pt x="106" y="98"/>
                </a:lnTo>
                <a:lnTo>
                  <a:pt x="103" y="93"/>
                </a:lnTo>
                <a:lnTo>
                  <a:pt x="98" y="90"/>
                </a:lnTo>
                <a:lnTo>
                  <a:pt x="92" y="89"/>
                </a:lnTo>
                <a:lnTo>
                  <a:pt x="92" y="89"/>
                </a:lnTo>
                <a:lnTo>
                  <a:pt x="92" y="89"/>
                </a:lnTo>
                <a:lnTo>
                  <a:pt x="92" y="89"/>
                </a:lnTo>
                <a:lnTo>
                  <a:pt x="89" y="86"/>
                </a:lnTo>
                <a:lnTo>
                  <a:pt x="89" y="86"/>
                </a:lnTo>
                <a:lnTo>
                  <a:pt x="89" y="84"/>
                </a:lnTo>
                <a:lnTo>
                  <a:pt x="89" y="84"/>
                </a:lnTo>
                <a:lnTo>
                  <a:pt x="89" y="84"/>
                </a:lnTo>
                <a:lnTo>
                  <a:pt x="89" y="58"/>
                </a:lnTo>
                <a:lnTo>
                  <a:pt x="89" y="58"/>
                </a:lnTo>
                <a:lnTo>
                  <a:pt x="89" y="57"/>
                </a:lnTo>
                <a:lnTo>
                  <a:pt x="89" y="57"/>
                </a:lnTo>
                <a:lnTo>
                  <a:pt x="89" y="57"/>
                </a:lnTo>
                <a:lnTo>
                  <a:pt x="94" y="52"/>
                </a:lnTo>
                <a:lnTo>
                  <a:pt x="94" y="52"/>
                </a:lnTo>
                <a:lnTo>
                  <a:pt x="94" y="52"/>
                </a:lnTo>
                <a:lnTo>
                  <a:pt x="94" y="52"/>
                </a:lnTo>
                <a:lnTo>
                  <a:pt x="98" y="50"/>
                </a:lnTo>
                <a:lnTo>
                  <a:pt x="103" y="47"/>
                </a:lnTo>
                <a:lnTo>
                  <a:pt x="106" y="43"/>
                </a:lnTo>
                <a:lnTo>
                  <a:pt x="106" y="37"/>
                </a:lnTo>
                <a:lnTo>
                  <a:pt x="106" y="37"/>
                </a:lnTo>
                <a:lnTo>
                  <a:pt x="106" y="32"/>
                </a:lnTo>
                <a:lnTo>
                  <a:pt x="103" y="27"/>
                </a:lnTo>
                <a:lnTo>
                  <a:pt x="98" y="24"/>
                </a:lnTo>
                <a:lnTo>
                  <a:pt x="92" y="23"/>
                </a:lnTo>
                <a:lnTo>
                  <a:pt x="92" y="23"/>
                </a:lnTo>
                <a:lnTo>
                  <a:pt x="92" y="21"/>
                </a:lnTo>
                <a:lnTo>
                  <a:pt x="92" y="21"/>
                </a:lnTo>
                <a:lnTo>
                  <a:pt x="89" y="20"/>
                </a:lnTo>
                <a:lnTo>
                  <a:pt x="89" y="20"/>
                </a:lnTo>
                <a:lnTo>
                  <a:pt x="89" y="5"/>
                </a:lnTo>
                <a:lnTo>
                  <a:pt x="89" y="5"/>
                </a:lnTo>
                <a:lnTo>
                  <a:pt x="88" y="1"/>
                </a:lnTo>
                <a:lnTo>
                  <a:pt x="85" y="0"/>
                </a:lnTo>
                <a:lnTo>
                  <a:pt x="85" y="0"/>
                </a:lnTo>
                <a:lnTo>
                  <a:pt x="82" y="1"/>
                </a:lnTo>
                <a:lnTo>
                  <a:pt x="80" y="5"/>
                </a:lnTo>
                <a:lnTo>
                  <a:pt x="80" y="14"/>
                </a:lnTo>
                <a:lnTo>
                  <a:pt x="80" y="15"/>
                </a:lnTo>
                <a:lnTo>
                  <a:pt x="28" y="15"/>
                </a:lnTo>
                <a:lnTo>
                  <a:pt x="28" y="5"/>
                </a:lnTo>
                <a:lnTo>
                  <a:pt x="28" y="5"/>
                </a:lnTo>
                <a:lnTo>
                  <a:pt x="28" y="1"/>
                </a:lnTo>
                <a:lnTo>
                  <a:pt x="23" y="0"/>
                </a:lnTo>
                <a:lnTo>
                  <a:pt x="23" y="0"/>
                </a:lnTo>
                <a:lnTo>
                  <a:pt x="20" y="1"/>
                </a:lnTo>
                <a:lnTo>
                  <a:pt x="19" y="5"/>
                </a:lnTo>
                <a:lnTo>
                  <a:pt x="19" y="18"/>
                </a:lnTo>
                <a:lnTo>
                  <a:pt x="19" y="18"/>
                </a:lnTo>
                <a:lnTo>
                  <a:pt x="19" y="18"/>
                </a:lnTo>
                <a:lnTo>
                  <a:pt x="16" y="21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8" y="24"/>
                </a:lnTo>
                <a:lnTo>
                  <a:pt x="3" y="27"/>
                </a:lnTo>
                <a:lnTo>
                  <a:pt x="2" y="32"/>
                </a:lnTo>
                <a:lnTo>
                  <a:pt x="0" y="37"/>
                </a:lnTo>
                <a:lnTo>
                  <a:pt x="0" y="37"/>
                </a:lnTo>
                <a:lnTo>
                  <a:pt x="0" y="43"/>
                </a:lnTo>
                <a:lnTo>
                  <a:pt x="3" y="47"/>
                </a:lnTo>
                <a:lnTo>
                  <a:pt x="8" y="50"/>
                </a:lnTo>
                <a:lnTo>
                  <a:pt x="13" y="52"/>
                </a:lnTo>
                <a:lnTo>
                  <a:pt x="13" y="52"/>
                </a:lnTo>
                <a:lnTo>
                  <a:pt x="14" y="52"/>
                </a:lnTo>
                <a:lnTo>
                  <a:pt x="14" y="52"/>
                </a:lnTo>
                <a:lnTo>
                  <a:pt x="19" y="58"/>
                </a:lnTo>
                <a:lnTo>
                  <a:pt x="19" y="58"/>
                </a:lnTo>
                <a:lnTo>
                  <a:pt x="19" y="84"/>
                </a:lnTo>
                <a:lnTo>
                  <a:pt x="19" y="84"/>
                </a:lnTo>
                <a:lnTo>
                  <a:pt x="19" y="84"/>
                </a:lnTo>
                <a:lnTo>
                  <a:pt x="16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8" y="90"/>
                </a:lnTo>
                <a:lnTo>
                  <a:pt x="3" y="93"/>
                </a:lnTo>
                <a:lnTo>
                  <a:pt x="2" y="98"/>
                </a:lnTo>
                <a:lnTo>
                  <a:pt x="0" y="104"/>
                </a:lnTo>
                <a:lnTo>
                  <a:pt x="0" y="104"/>
                </a:lnTo>
                <a:lnTo>
                  <a:pt x="0" y="109"/>
                </a:lnTo>
                <a:lnTo>
                  <a:pt x="3" y="113"/>
                </a:lnTo>
                <a:lnTo>
                  <a:pt x="8" y="116"/>
                </a:lnTo>
                <a:lnTo>
                  <a:pt x="13" y="118"/>
                </a:lnTo>
                <a:lnTo>
                  <a:pt x="13" y="118"/>
                </a:lnTo>
                <a:lnTo>
                  <a:pt x="14" y="119"/>
                </a:lnTo>
                <a:lnTo>
                  <a:pt x="14" y="119"/>
                </a:lnTo>
                <a:lnTo>
                  <a:pt x="17" y="122"/>
                </a:lnTo>
                <a:lnTo>
                  <a:pt x="22" y="126"/>
                </a:lnTo>
                <a:lnTo>
                  <a:pt x="22" y="126"/>
                </a:lnTo>
                <a:lnTo>
                  <a:pt x="22" y="149"/>
                </a:lnTo>
                <a:lnTo>
                  <a:pt x="22" y="150"/>
                </a:lnTo>
                <a:lnTo>
                  <a:pt x="22" y="150"/>
                </a:lnTo>
                <a:lnTo>
                  <a:pt x="17" y="152"/>
                </a:lnTo>
                <a:lnTo>
                  <a:pt x="16" y="155"/>
                </a:lnTo>
                <a:lnTo>
                  <a:pt x="14" y="155"/>
                </a:lnTo>
                <a:lnTo>
                  <a:pt x="14" y="155"/>
                </a:lnTo>
                <a:lnTo>
                  <a:pt x="14" y="155"/>
                </a:lnTo>
                <a:lnTo>
                  <a:pt x="8" y="156"/>
                </a:lnTo>
                <a:lnTo>
                  <a:pt x="3" y="159"/>
                </a:lnTo>
                <a:lnTo>
                  <a:pt x="2" y="164"/>
                </a:lnTo>
                <a:lnTo>
                  <a:pt x="0" y="170"/>
                </a:lnTo>
                <a:lnTo>
                  <a:pt x="0" y="170"/>
                </a:lnTo>
                <a:lnTo>
                  <a:pt x="0" y="175"/>
                </a:lnTo>
                <a:lnTo>
                  <a:pt x="3" y="179"/>
                </a:lnTo>
                <a:lnTo>
                  <a:pt x="8" y="182"/>
                </a:lnTo>
                <a:lnTo>
                  <a:pt x="13" y="184"/>
                </a:lnTo>
                <a:lnTo>
                  <a:pt x="13" y="184"/>
                </a:lnTo>
                <a:lnTo>
                  <a:pt x="14" y="185"/>
                </a:lnTo>
                <a:lnTo>
                  <a:pt x="14" y="185"/>
                </a:lnTo>
                <a:lnTo>
                  <a:pt x="19" y="190"/>
                </a:lnTo>
                <a:lnTo>
                  <a:pt x="19" y="191"/>
                </a:lnTo>
                <a:lnTo>
                  <a:pt x="19" y="214"/>
                </a:lnTo>
                <a:lnTo>
                  <a:pt x="19" y="214"/>
                </a:lnTo>
                <a:lnTo>
                  <a:pt x="20" y="214"/>
                </a:lnTo>
                <a:lnTo>
                  <a:pt x="20" y="216"/>
                </a:lnTo>
                <a:lnTo>
                  <a:pt x="19" y="217"/>
                </a:lnTo>
                <a:lnTo>
                  <a:pt x="19" y="217"/>
                </a:lnTo>
                <a:lnTo>
                  <a:pt x="16" y="221"/>
                </a:lnTo>
                <a:lnTo>
                  <a:pt x="14" y="221"/>
                </a:lnTo>
                <a:lnTo>
                  <a:pt x="14" y="221"/>
                </a:lnTo>
                <a:lnTo>
                  <a:pt x="14" y="221"/>
                </a:lnTo>
                <a:lnTo>
                  <a:pt x="8" y="222"/>
                </a:lnTo>
                <a:lnTo>
                  <a:pt x="3" y="225"/>
                </a:lnTo>
                <a:lnTo>
                  <a:pt x="2" y="230"/>
                </a:lnTo>
                <a:lnTo>
                  <a:pt x="0" y="236"/>
                </a:lnTo>
                <a:lnTo>
                  <a:pt x="0" y="236"/>
                </a:lnTo>
                <a:lnTo>
                  <a:pt x="0" y="240"/>
                </a:lnTo>
                <a:lnTo>
                  <a:pt x="3" y="245"/>
                </a:lnTo>
                <a:lnTo>
                  <a:pt x="8" y="248"/>
                </a:lnTo>
                <a:lnTo>
                  <a:pt x="13" y="251"/>
                </a:lnTo>
                <a:lnTo>
                  <a:pt x="13" y="251"/>
                </a:lnTo>
                <a:lnTo>
                  <a:pt x="14" y="251"/>
                </a:lnTo>
                <a:lnTo>
                  <a:pt x="14" y="251"/>
                </a:lnTo>
                <a:lnTo>
                  <a:pt x="19" y="257"/>
                </a:lnTo>
                <a:lnTo>
                  <a:pt x="19" y="257"/>
                </a:lnTo>
                <a:lnTo>
                  <a:pt x="19" y="282"/>
                </a:lnTo>
                <a:lnTo>
                  <a:pt x="19" y="282"/>
                </a:lnTo>
                <a:lnTo>
                  <a:pt x="20" y="285"/>
                </a:lnTo>
                <a:lnTo>
                  <a:pt x="23" y="286"/>
                </a:lnTo>
                <a:lnTo>
                  <a:pt x="23" y="286"/>
                </a:lnTo>
                <a:lnTo>
                  <a:pt x="28" y="285"/>
                </a:lnTo>
                <a:lnTo>
                  <a:pt x="28" y="282"/>
                </a:lnTo>
                <a:lnTo>
                  <a:pt x="28" y="262"/>
                </a:lnTo>
                <a:lnTo>
                  <a:pt x="31" y="262"/>
                </a:lnTo>
                <a:lnTo>
                  <a:pt x="31" y="262"/>
                </a:lnTo>
                <a:lnTo>
                  <a:pt x="43" y="266"/>
                </a:lnTo>
                <a:lnTo>
                  <a:pt x="54" y="268"/>
                </a:lnTo>
                <a:lnTo>
                  <a:pt x="54" y="268"/>
                </a:lnTo>
                <a:lnTo>
                  <a:pt x="60" y="268"/>
                </a:lnTo>
                <a:lnTo>
                  <a:pt x="66" y="266"/>
                </a:lnTo>
                <a:lnTo>
                  <a:pt x="79" y="262"/>
                </a:lnTo>
                <a:lnTo>
                  <a:pt x="80" y="260"/>
                </a:lnTo>
                <a:lnTo>
                  <a:pt x="80" y="282"/>
                </a:lnTo>
                <a:lnTo>
                  <a:pt x="80" y="282"/>
                </a:lnTo>
                <a:lnTo>
                  <a:pt x="82" y="285"/>
                </a:lnTo>
                <a:lnTo>
                  <a:pt x="85" y="286"/>
                </a:lnTo>
                <a:lnTo>
                  <a:pt x="85" y="286"/>
                </a:lnTo>
                <a:lnTo>
                  <a:pt x="88" y="285"/>
                </a:lnTo>
                <a:lnTo>
                  <a:pt x="89" y="282"/>
                </a:lnTo>
                <a:lnTo>
                  <a:pt x="89" y="256"/>
                </a:lnTo>
                <a:lnTo>
                  <a:pt x="89" y="256"/>
                </a:lnTo>
                <a:lnTo>
                  <a:pt x="89" y="256"/>
                </a:lnTo>
                <a:lnTo>
                  <a:pt x="94" y="251"/>
                </a:lnTo>
                <a:lnTo>
                  <a:pt x="94" y="251"/>
                </a:lnTo>
                <a:lnTo>
                  <a:pt x="94" y="251"/>
                </a:lnTo>
                <a:lnTo>
                  <a:pt x="94" y="251"/>
                </a:lnTo>
                <a:lnTo>
                  <a:pt x="98" y="248"/>
                </a:lnTo>
                <a:lnTo>
                  <a:pt x="103" y="245"/>
                </a:lnTo>
                <a:lnTo>
                  <a:pt x="106" y="240"/>
                </a:lnTo>
                <a:lnTo>
                  <a:pt x="106" y="236"/>
                </a:lnTo>
                <a:lnTo>
                  <a:pt x="106" y="236"/>
                </a:lnTo>
                <a:lnTo>
                  <a:pt x="106" y="230"/>
                </a:lnTo>
                <a:lnTo>
                  <a:pt x="103" y="225"/>
                </a:lnTo>
                <a:lnTo>
                  <a:pt x="98" y="222"/>
                </a:lnTo>
                <a:lnTo>
                  <a:pt x="92" y="221"/>
                </a:lnTo>
                <a:lnTo>
                  <a:pt x="92" y="221"/>
                </a:lnTo>
                <a:lnTo>
                  <a:pt x="92" y="221"/>
                </a:lnTo>
                <a:lnTo>
                  <a:pt x="92" y="221"/>
                </a:lnTo>
                <a:lnTo>
                  <a:pt x="89" y="217"/>
                </a:lnTo>
                <a:lnTo>
                  <a:pt x="88" y="217"/>
                </a:lnTo>
                <a:lnTo>
                  <a:pt x="89" y="216"/>
                </a:lnTo>
                <a:lnTo>
                  <a:pt x="89" y="216"/>
                </a:lnTo>
                <a:lnTo>
                  <a:pt x="89" y="214"/>
                </a:lnTo>
                <a:lnTo>
                  <a:pt x="89" y="190"/>
                </a:lnTo>
                <a:lnTo>
                  <a:pt x="89" y="188"/>
                </a:lnTo>
                <a:lnTo>
                  <a:pt x="89" y="188"/>
                </a:lnTo>
                <a:lnTo>
                  <a:pt x="94" y="185"/>
                </a:lnTo>
                <a:lnTo>
                  <a:pt x="94" y="184"/>
                </a:lnTo>
                <a:lnTo>
                  <a:pt x="94" y="184"/>
                </a:lnTo>
                <a:lnTo>
                  <a:pt x="94" y="184"/>
                </a:lnTo>
                <a:lnTo>
                  <a:pt x="98" y="182"/>
                </a:lnTo>
                <a:lnTo>
                  <a:pt x="103" y="179"/>
                </a:lnTo>
                <a:lnTo>
                  <a:pt x="106" y="175"/>
                </a:lnTo>
                <a:lnTo>
                  <a:pt x="106" y="170"/>
                </a:lnTo>
                <a:lnTo>
                  <a:pt x="106" y="170"/>
                </a:lnTo>
                <a:lnTo>
                  <a:pt x="106" y="164"/>
                </a:lnTo>
                <a:lnTo>
                  <a:pt x="103" y="159"/>
                </a:lnTo>
                <a:lnTo>
                  <a:pt x="98" y="156"/>
                </a:lnTo>
                <a:lnTo>
                  <a:pt x="92" y="155"/>
                </a:lnTo>
                <a:lnTo>
                  <a:pt x="92" y="155"/>
                </a:lnTo>
                <a:lnTo>
                  <a:pt x="92" y="155"/>
                </a:lnTo>
                <a:lnTo>
                  <a:pt x="92" y="155"/>
                </a:lnTo>
                <a:lnTo>
                  <a:pt x="89" y="152"/>
                </a:lnTo>
                <a:lnTo>
                  <a:pt x="89" y="152"/>
                </a:lnTo>
                <a:lnTo>
                  <a:pt x="89" y="126"/>
                </a:lnTo>
                <a:lnTo>
                  <a:pt x="89" y="124"/>
                </a:lnTo>
                <a:lnTo>
                  <a:pt x="89" y="124"/>
                </a:lnTo>
                <a:lnTo>
                  <a:pt x="89" y="124"/>
                </a:lnTo>
                <a:lnTo>
                  <a:pt x="94" y="119"/>
                </a:lnTo>
                <a:lnTo>
                  <a:pt x="94" y="119"/>
                </a:lnTo>
                <a:close/>
                <a:moveTo>
                  <a:pt x="16" y="43"/>
                </a:moveTo>
                <a:lnTo>
                  <a:pt x="16" y="43"/>
                </a:lnTo>
                <a:lnTo>
                  <a:pt x="11" y="41"/>
                </a:lnTo>
                <a:lnTo>
                  <a:pt x="10" y="37"/>
                </a:lnTo>
                <a:lnTo>
                  <a:pt x="10" y="37"/>
                </a:lnTo>
                <a:lnTo>
                  <a:pt x="11" y="34"/>
                </a:lnTo>
                <a:lnTo>
                  <a:pt x="16" y="32"/>
                </a:lnTo>
                <a:lnTo>
                  <a:pt x="20" y="32"/>
                </a:lnTo>
                <a:lnTo>
                  <a:pt x="20" y="32"/>
                </a:lnTo>
                <a:lnTo>
                  <a:pt x="22" y="29"/>
                </a:lnTo>
                <a:lnTo>
                  <a:pt x="23" y="26"/>
                </a:lnTo>
                <a:lnTo>
                  <a:pt x="25" y="24"/>
                </a:lnTo>
                <a:lnTo>
                  <a:pt x="28" y="24"/>
                </a:lnTo>
                <a:lnTo>
                  <a:pt x="79" y="24"/>
                </a:lnTo>
                <a:lnTo>
                  <a:pt x="79" y="24"/>
                </a:lnTo>
                <a:lnTo>
                  <a:pt x="82" y="24"/>
                </a:lnTo>
                <a:lnTo>
                  <a:pt x="83" y="26"/>
                </a:lnTo>
                <a:lnTo>
                  <a:pt x="85" y="29"/>
                </a:lnTo>
                <a:lnTo>
                  <a:pt x="86" y="32"/>
                </a:lnTo>
                <a:lnTo>
                  <a:pt x="92" y="32"/>
                </a:lnTo>
                <a:lnTo>
                  <a:pt x="92" y="32"/>
                </a:lnTo>
                <a:lnTo>
                  <a:pt x="95" y="34"/>
                </a:lnTo>
                <a:lnTo>
                  <a:pt x="97" y="37"/>
                </a:lnTo>
                <a:lnTo>
                  <a:pt x="97" y="37"/>
                </a:lnTo>
                <a:lnTo>
                  <a:pt x="95" y="41"/>
                </a:lnTo>
                <a:lnTo>
                  <a:pt x="92" y="43"/>
                </a:lnTo>
                <a:lnTo>
                  <a:pt x="86" y="43"/>
                </a:lnTo>
                <a:lnTo>
                  <a:pt x="86" y="44"/>
                </a:lnTo>
                <a:lnTo>
                  <a:pt x="86" y="44"/>
                </a:lnTo>
                <a:lnTo>
                  <a:pt x="85" y="49"/>
                </a:lnTo>
                <a:lnTo>
                  <a:pt x="82" y="52"/>
                </a:lnTo>
                <a:lnTo>
                  <a:pt x="82" y="52"/>
                </a:lnTo>
                <a:lnTo>
                  <a:pt x="75" y="54"/>
                </a:lnTo>
                <a:lnTo>
                  <a:pt x="75" y="54"/>
                </a:lnTo>
                <a:lnTo>
                  <a:pt x="66" y="58"/>
                </a:lnTo>
                <a:lnTo>
                  <a:pt x="60" y="60"/>
                </a:lnTo>
                <a:lnTo>
                  <a:pt x="54" y="60"/>
                </a:lnTo>
                <a:lnTo>
                  <a:pt x="54" y="60"/>
                </a:lnTo>
                <a:lnTo>
                  <a:pt x="48" y="60"/>
                </a:lnTo>
                <a:lnTo>
                  <a:pt x="42" y="58"/>
                </a:lnTo>
                <a:lnTo>
                  <a:pt x="31" y="54"/>
                </a:lnTo>
                <a:lnTo>
                  <a:pt x="31" y="54"/>
                </a:lnTo>
                <a:lnTo>
                  <a:pt x="26" y="52"/>
                </a:lnTo>
                <a:lnTo>
                  <a:pt x="26" y="52"/>
                </a:lnTo>
                <a:lnTo>
                  <a:pt x="22" y="49"/>
                </a:lnTo>
                <a:lnTo>
                  <a:pt x="20" y="44"/>
                </a:lnTo>
                <a:lnTo>
                  <a:pt x="20" y="43"/>
                </a:lnTo>
                <a:lnTo>
                  <a:pt x="16" y="43"/>
                </a:lnTo>
                <a:close/>
                <a:moveTo>
                  <a:pt x="80" y="61"/>
                </a:moveTo>
                <a:lnTo>
                  <a:pt x="80" y="80"/>
                </a:lnTo>
                <a:lnTo>
                  <a:pt x="80" y="81"/>
                </a:lnTo>
                <a:lnTo>
                  <a:pt x="28" y="81"/>
                </a:lnTo>
                <a:lnTo>
                  <a:pt x="28" y="63"/>
                </a:lnTo>
                <a:lnTo>
                  <a:pt x="31" y="64"/>
                </a:lnTo>
                <a:lnTo>
                  <a:pt x="31" y="64"/>
                </a:lnTo>
                <a:lnTo>
                  <a:pt x="43" y="67"/>
                </a:lnTo>
                <a:lnTo>
                  <a:pt x="54" y="69"/>
                </a:lnTo>
                <a:lnTo>
                  <a:pt x="54" y="69"/>
                </a:lnTo>
                <a:lnTo>
                  <a:pt x="60" y="69"/>
                </a:lnTo>
                <a:lnTo>
                  <a:pt x="66" y="67"/>
                </a:lnTo>
                <a:lnTo>
                  <a:pt x="79" y="63"/>
                </a:lnTo>
                <a:lnTo>
                  <a:pt x="80" y="61"/>
                </a:lnTo>
                <a:close/>
                <a:moveTo>
                  <a:pt x="92" y="230"/>
                </a:moveTo>
                <a:lnTo>
                  <a:pt x="92" y="230"/>
                </a:lnTo>
                <a:lnTo>
                  <a:pt x="95" y="231"/>
                </a:lnTo>
                <a:lnTo>
                  <a:pt x="97" y="236"/>
                </a:lnTo>
                <a:lnTo>
                  <a:pt x="97" y="236"/>
                </a:lnTo>
                <a:lnTo>
                  <a:pt x="95" y="240"/>
                </a:lnTo>
                <a:lnTo>
                  <a:pt x="92" y="242"/>
                </a:lnTo>
                <a:lnTo>
                  <a:pt x="86" y="242"/>
                </a:lnTo>
                <a:lnTo>
                  <a:pt x="86" y="242"/>
                </a:lnTo>
                <a:lnTo>
                  <a:pt x="86" y="242"/>
                </a:lnTo>
                <a:lnTo>
                  <a:pt x="85" y="247"/>
                </a:lnTo>
                <a:lnTo>
                  <a:pt x="82" y="250"/>
                </a:lnTo>
                <a:lnTo>
                  <a:pt x="82" y="250"/>
                </a:lnTo>
                <a:lnTo>
                  <a:pt x="75" y="253"/>
                </a:lnTo>
                <a:lnTo>
                  <a:pt x="75" y="253"/>
                </a:lnTo>
                <a:lnTo>
                  <a:pt x="66" y="257"/>
                </a:lnTo>
                <a:lnTo>
                  <a:pt x="60" y="259"/>
                </a:lnTo>
                <a:lnTo>
                  <a:pt x="54" y="259"/>
                </a:lnTo>
                <a:lnTo>
                  <a:pt x="54" y="259"/>
                </a:lnTo>
                <a:lnTo>
                  <a:pt x="48" y="259"/>
                </a:lnTo>
                <a:lnTo>
                  <a:pt x="42" y="257"/>
                </a:lnTo>
                <a:lnTo>
                  <a:pt x="31" y="253"/>
                </a:lnTo>
                <a:lnTo>
                  <a:pt x="31" y="253"/>
                </a:lnTo>
                <a:lnTo>
                  <a:pt x="26" y="250"/>
                </a:lnTo>
                <a:lnTo>
                  <a:pt x="26" y="250"/>
                </a:lnTo>
                <a:lnTo>
                  <a:pt x="22" y="247"/>
                </a:lnTo>
                <a:lnTo>
                  <a:pt x="20" y="242"/>
                </a:lnTo>
                <a:lnTo>
                  <a:pt x="20" y="242"/>
                </a:lnTo>
                <a:lnTo>
                  <a:pt x="16" y="242"/>
                </a:lnTo>
                <a:lnTo>
                  <a:pt x="16" y="242"/>
                </a:lnTo>
                <a:lnTo>
                  <a:pt x="11" y="240"/>
                </a:lnTo>
                <a:lnTo>
                  <a:pt x="10" y="236"/>
                </a:lnTo>
                <a:lnTo>
                  <a:pt x="10" y="236"/>
                </a:lnTo>
                <a:lnTo>
                  <a:pt x="11" y="231"/>
                </a:lnTo>
                <a:lnTo>
                  <a:pt x="16" y="230"/>
                </a:lnTo>
                <a:lnTo>
                  <a:pt x="20" y="230"/>
                </a:lnTo>
                <a:lnTo>
                  <a:pt x="20" y="230"/>
                </a:lnTo>
                <a:lnTo>
                  <a:pt x="22" y="228"/>
                </a:lnTo>
                <a:lnTo>
                  <a:pt x="23" y="225"/>
                </a:lnTo>
                <a:lnTo>
                  <a:pt x="25" y="224"/>
                </a:lnTo>
                <a:lnTo>
                  <a:pt x="28" y="224"/>
                </a:lnTo>
                <a:lnTo>
                  <a:pt x="79" y="224"/>
                </a:lnTo>
                <a:lnTo>
                  <a:pt x="79" y="224"/>
                </a:lnTo>
                <a:lnTo>
                  <a:pt x="82" y="224"/>
                </a:lnTo>
                <a:lnTo>
                  <a:pt x="83" y="225"/>
                </a:lnTo>
                <a:lnTo>
                  <a:pt x="85" y="227"/>
                </a:lnTo>
                <a:lnTo>
                  <a:pt x="86" y="230"/>
                </a:lnTo>
                <a:lnTo>
                  <a:pt x="92" y="230"/>
                </a:lnTo>
                <a:close/>
                <a:moveTo>
                  <a:pt x="28" y="214"/>
                </a:moveTo>
                <a:lnTo>
                  <a:pt x="28" y="194"/>
                </a:lnTo>
                <a:lnTo>
                  <a:pt x="31" y="196"/>
                </a:lnTo>
                <a:lnTo>
                  <a:pt x="31" y="196"/>
                </a:lnTo>
                <a:lnTo>
                  <a:pt x="43" y="201"/>
                </a:lnTo>
                <a:lnTo>
                  <a:pt x="54" y="202"/>
                </a:lnTo>
                <a:lnTo>
                  <a:pt x="54" y="202"/>
                </a:lnTo>
                <a:lnTo>
                  <a:pt x="60" y="201"/>
                </a:lnTo>
                <a:lnTo>
                  <a:pt x="66" y="199"/>
                </a:lnTo>
                <a:lnTo>
                  <a:pt x="79" y="194"/>
                </a:lnTo>
                <a:lnTo>
                  <a:pt x="80" y="194"/>
                </a:lnTo>
                <a:lnTo>
                  <a:pt x="80" y="213"/>
                </a:lnTo>
                <a:lnTo>
                  <a:pt x="80" y="214"/>
                </a:lnTo>
                <a:lnTo>
                  <a:pt x="28" y="214"/>
                </a:lnTo>
                <a:close/>
                <a:moveTo>
                  <a:pt x="92" y="164"/>
                </a:moveTo>
                <a:lnTo>
                  <a:pt x="92" y="164"/>
                </a:lnTo>
                <a:lnTo>
                  <a:pt x="95" y="165"/>
                </a:lnTo>
                <a:lnTo>
                  <a:pt x="97" y="170"/>
                </a:lnTo>
                <a:lnTo>
                  <a:pt x="97" y="170"/>
                </a:lnTo>
                <a:lnTo>
                  <a:pt x="95" y="173"/>
                </a:lnTo>
                <a:lnTo>
                  <a:pt x="92" y="176"/>
                </a:lnTo>
                <a:lnTo>
                  <a:pt x="86" y="176"/>
                </a:lnTo>
                <a:lnTo>
                  <a:pt x="86" y="176"/>
                </a:lnTo>
                <a:lnTo>
                  <a:pt x="86" y="176"/>
                </a:lnTo>
                <a:lnTo>
                  <a:pt x="85" y="181"/>
                </a:lnTo>
                <a:lnTo>
                  <a:pt x="82" y="184"/>
                </a:lnTo>
                <a:lnTo>
                  <a:pt x="82" y="184"/>
                </a:lnTo>
                <a:lnTo>
                  <a:pt x="75" y="187"/>
                </a:lnTo>
                <a:lnTo>
                  <a:pt x="75" y="187"/>
                </a:lnTo>
                <a:lnTo>
                  <a:pt x="66" y="190"/>
                </a:lnTo>
                <a:lnTo>
                  <a:pt x="60" y="191"/>
                </a:lnTo>
                <a:lnTo>
                  <a:pt x="54" y="193"/>
                </a:lnTo>
                <a:lnTo>
                  <a:pt x="54" y="193"/>
                </a:lnTo>
                <a:lnTo>
                  <a:pt x="48" y="191"/>
                </a:lnTo>
                <a:lnTo>
                  <a:pt x="42" y="190"/>
                </a:lnTo>
                <a:lnTo>
                  <a:pt x="31" y="187"/>
                </a:lnTo>
                <a:lnTo>
                  <a:pt x="31" y="187"/>
                </a:lnTo>
                <a:lnTo>
                  <a:pt x="26" y="184"/>
                </a:lnTo>
                <a:lnTo>
                  <a:pt x="26" y="184"/>
                </a:lnTo>
                <a:lnTo>
                  <a:pt x="22" y="181"/>
                </a:lnTo>
                <a:lnTo>
                  <a:pt x="20" y="176"/>
                </a:lnTo>
                <a:lnTo>
                  <a:pt x="20" y="176"/>
                </a:lnTo>
                <a:lnTo>
                  <a:pt x="16" y="176"/>
                </a:lnTo>
                <a:lnTo>
                  <a:pt x="16" y="176"/>
                </a:lnTo>
                <a:lnTo>
                  <a:pt x="11" y="173"/>
                </a:lnTo>
                <a:lnTo>
                  <a:pt x="10" y="170"/>
                </a:lnTo>
                <a:lnTo>
                  <a:pt x="10" y="170"/>
                </a:lnTo>
                <a:lnTo>
                  <a:pt x="11" y="165"/>
                </a:lnTo>
                <a:lnTo>
                  <a:pt x="16" y="164"/>
                </a:lnTo>
                <a:lnTo>
                  <a:pt x="20" y="164"/>
                </a:lnTo>
                <a:lnTo>
                  <a:pt x="20" y="164"/>
                </a:lnTo>
                <a:lnTo>
                  <a:pt x="22" y="161"/>
                </a:lnTo>
                <a:lnTo>
                  <a:pt x="23" y="159"/>
                </a:lnTo>
                <a:lnTo>
                  <a:pt x="25" y="158"/>
                </a:lnTo>
                <a:lnTo>
                  <a:pt x="28" y="158"/>
                </a:lnTo>
                <a:lnTo>
                  <a:pt x="79" y="158"/>
                </a:lnTo>
                <a:lnTo>
                  <a:pt x="79" y="158"/>
                </a:lnTo>
                <a:lnTo>
                  <a:pt x="82" y="158"/>
                </a:lnTo>
                <a:lnTo>
                  <a:pt x="83" y="159"/>
                </a:lnTo>
                <a:lnTo>
                  <a:pt x="85" y="161"/>
                </a:lnTo>
                <a:lnTo>
                  <a:pt x="86" y="164"/>
                </a:lnTo>
                <a:lnTo>
                  <a:pt x="92" y="164"/>
                </a:lnTo>
                <a:close/>
                <a:moveTo>
                  <a:pt x="28" y="149"/>
                </a:moveTo>
                <a:lnTo>
                  <a:pt x="28" y="129"/>
                </a:lnTo>
                <a:lnTo>
                  <a:pt x="31" y="130"/>
                </a:lnTo>
                <a:lnTo>
                  <a:pt x="31" y="130"/>
                </a:lnTo>
                <a:lnTo>
                  <a:pt x="43" y="135"/>
                </a:lnTo>
                <a:lnTo>
                  <a:pt x="54" y="136"/>
                </a:lnTo>
                <a:lnTo>
                  <a:pt x="54" y="136"/>
                </a:lnTo>
                <a:lnTo>
                  <a:pt x="60" y="135"/>
                </a:lnTo>
                <a:lnTo>
                  <a:pt x="68" y="133"/>
                </a:lnTo>
                <a:lnTo>
                  <a:pt x="80" y="129"/>
                </a:lnTo>
                <a:lnTo>
                  <a:pt x="80" y="129"/>
                </a:lnTo>
                <a:lnTo>
                  <a:pt x="83" y="127"/>
                </a:lnTo>
                <a:lnTo>
                  <a:pt x="83" y="147"/>
                </a:lnTo>
                <a:lnTo>
                  <a:pt x="82" y="149"/>
                </a:lnTo>
                <a:lnTo>
                  <a:pt x="80" y="149"/>
                </a:lnTo>
                <a:lnTo>
                  <a:pt x="80" y="149"/>
                </a:lnTo>
                <a:lnTo>
                  <a:pt x="79" y="149"/>
                </a:lnTo>
                <a:lnTo>
                  <a:pt x="28" y="149"/>
                </a:lnTo>
                <a:close/>
                <a:moveTo>
                  <a:pt x="86" y="109"/>
                </a:moveTo>
                <a:lnTo>
                  <a:pt x="86" y="110"/>
                </a:lnTo>
                <a:lnTo>
                  <a:pt x="86" y="110"/>
                </a:lnTo>
                <a:lnTo>
                  <a:pt x="85" y="115"/>
                </a:lnTo>
                <a:lnTo>
                  <a:pt x="82" y="118"/>
                </a:lnTo>
                <a:lnTo>
                  <a:pt x="82" y="118"/>
                </a:lnTo>
                <a:lnTo>
                  <a:pt x="75" y="119"/>
                </a:lnTo>
                <a:lnTo>
                  <a:pt x="75" y="119"/>
                </a:lnTo>
                <a:lnTo>
                  <a:pt x="66" y="124"/>
                </a:lnTo>
                <a:lnTo>
                  <a:pt x="60" y="126"/>
                </a:lnTo>
                <a:lnTo>
                  <a:pt x="54" y="127"/>
                </a:lnTo>
                <a:lnTo>
                  <a:pt x="54" y="127"/>
                </a:lnTo>
                <a:lnTo>
                  <a:pt x="48" y="126"/>
                </a:lnTo>
                <a:lnTo>
                  <a:pt x="42" y="124"/>
                </a:lnTo>
                <a:lnTo>
                  <a:pt x="31" y="119"/>
                </a:lnTo>
                <a:lnTo>
                  <a:pt x="31" y="119"/>
                </a:lnTo>
                <a:lnTo>
                  <a:pt x="26" y="118"/>
                </a:lnTo>
                <a:lnTo>
                  <a:pt x="26" y="118"/>
                </a:lnTo>
                <a:lnTo>
                  <a:pt x="22" y="115"/>
                </a:lnTo>
                <a:lnTo>
                  <a:pt x="20" y="110"/>
                </a:lnTo>
                <a:lnTo>
                  <a:pt x="20" y="109"/>
                </a:lnTo>
                <a:lnTo>
                  <a:pt x="16" y="109"/>
                </a:lnTo>
                <a:lnTo>
                  <a:pt x="16" y="109"/>
                </a:lnTo>
                <a:lnTo>
                  <a:pt x="11" y="107"/>
                </a:lnTo>
                <a:lnTo>
                  <a:pt x="10" y="104"/>
                </a:lnTo>
                <a:lnTo>
                  <a:pt x="10" y="104"/>
                </a:lnTo>
                <a:lnTo>
                  <a:pt x="11" y="99"/>
                </a:lnTo>
                <a:lnTo>
                  <a:pt x="16" y="98"/>
                </a:lnTo>
                <a:lnTo>
                  <a:pt x="20" y="98"/>
                </a:lnTo>
                <a:lnTo>
                  <a:pt x="20" y="98"/>
                </a:lnTo>
                <a:lnTo>
                  <a:pt x="22" y="95"/>
                </a:lnTo>
                <a:lnTo>
                  <a:pt x="23" y="93"/>
                </a:lnTo>
                <a:lnTo>
                  <a:pt x="25" y="92"/>
                </a:lnTo>
                <a:lnTo>
                  <a:pt x="28" y="90"/>
                </a:lnTo>
                <a:lnTo>
                  <a:pt x="79" y="90"/>
                </a:lnTo>
                <a:lnTo>
                  <a:pt x="79" y="90"/>
                </a:lnTo>
                <a:lnTo>
                  <a:pt x="82" y="92"/>
                </a:lnTo>
                <a:lnTo>
                  <a:pt x="83" y="93"/>
                </a:lnTo>
                <a:lnTo>
                  <a:pt x="85" y="95"/>
                </a:lnTo>
                <a:lnTo>
                  <a:pt x="86" y="98"/>
                </a:lnTo>
                <a:lnTo>
                  <a:pt x="92" y="98"/>
                </a:lnTo>
                <a:lnTo>
                  <a:pt x="92" y="98"/>
                </a:lnTo>
                <a:lnTo>
                  <a:pt x="95" y="99"/>
                </a:lnTo>
                <a:lnTo>
                  <a:pt x="97" y="104"/>
                </a:lnTo>
                <a:lnTo>
                  <a:pt x="97" y="104"/>
                </a:lnTo>
                <a:lnTo>
                  <a:pt x="95" y="107"/>
                </a:lnTo>
                <a:lnTo>
                  <a:pt x="92" y="109"/>
                </a:lnTo>
                <a:lnTo>
                  <a:pt x="86" y="109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2" name="Group 281"/>
          <p:cNvGrpSpPr/>
          <p:nvPr userDrawn="1"/>
        </p:nvGrpSpPr>
        <p:grpSpPr>
          <a:xfrm>
            <a:off x="4626720" y="1578703"/>
            <a:ext cx="412316" cy="302926"/>
            <a:chOff x="5019676" y="1385888"/>
            <a:chExt cx="466725" cy="342900"/>
          </a:xfrm>
        </p:grpSpPr>
        <p:sp>
          <p:nvSpPr>
            <p:cNvPr id="283" name="Freeform 575"/>
            <p:cNvSpPr>
              <a:spLocks/>
            </p:cNvSpPr>
            <p:nvPr/>
          </p:nvSpPr>
          <p:spPr bwMode="auto">
            <a:xfrm>
              <a:off x="5121276" y="1597025"/>
              <a:ext cx="34925" cy="30163"/>
            </a:xfrm>
            <a:custGeom>
              <a:avLst/>
              <a:gdLst>
                <a:gd name="T0" fmla="*/ 5 w 22"/>
                <a:gd name="T1" fmla="*/ 19 h 19"/>
                <a:gd name="T2" fmla="*/ 5 w 22"/>
                <a:gd name="T3" fmla="*/ 19 h 19"/>
                <a:gd name="T4" fmla="*/ 6 w 22"/>
                <a:gd name="T5" fmla="*/ 19 h 19"/>
                <a:gd name="T6" fmla="*/ 6 w 22"/>
                <a:gd name="T7" fmla="*/ 19 h 19"/>
                <a:gd name="T8" fmla="*/ 16 w 22"/>
                <a:gd name="T9" fmla="*/ 14 h 19"/>
                <a:gd name="T10" fmla="*/ 22 w 22"/>
                <a:gd name="T11" fmla="*/ 7 h 19"/>
                <a:gd name="T12" fmla="*/ 22 w 22"/>
                <a:gd name="T13" fmla="*/ 7 h 19"/>
                <a:gd name="T14" fmla="*/ 22 w 22"/>
                <a:gd name="T15" fmla="*/ 4 h 19"/>
                <a:gd name="T16" fmla="*/ 19 w 22"/>
                <a:gd name="T17" fmla="*/ 0 h 19"/>
                <a:gd name="T18" fmla="*/ 19 w 22"/>
                <a:gd name="T19" fmla="*/ 0 h 19"/>
                <a:gd name="T20" fmla="*/ 16 w 22"/>
                <a:gd name="T21" fmla="*/ 0 h 19"/>
                <a:gd name="T22" fmla="*/ 14 w 22"/>
                <a:gd name="T23" fmla="*/ 2 h 19"/>
                <a:gd name="T24" fmla="*/ 14 w 22"/>
                <a:gd name="T25" fmla="*/ 2 h 19"/>
                <a:gd name="T26" fmla="*/ 9 w 22"/>
                <a:gd name="T27" fmla="*/ 8 h 19"/>
                <a:gd name="T28" fmla="*/ 3 w 22"/>
                <a:gd name="T29" fmla="*/ 11 h 19"/>
                <a:gd name="T30" fmla="*/ 3 w 22"/>
                <a:gd name="T31" fmla="*/ 11 h 19"/>
                <a:gd name="T32" fmla="*/ 2 w 22"/>
                <a:gd name="T33" fmla="*/ 14 h 19"/>
                <a:gd name="T34" fmla="*/ 0 w 22"/>
                <a:gd name="T35" fmla="*/ 17 h 19"/>
                <a:gd name="T36" fmla="*/ 0 w 22"/>
                <a:gd name="T37" fmla="*/ 17 h 19"/>
                <a:gd name="T38" fmla="*/ 2 w 22"/>
                <a:gd name="T39" fmla="*/ 19 h 19"/>
                <a:gd name="T40" fmla="*/ 5 w 22"/>
                <a:gd name="T41" fmla="*/ 19 h 19"/>
                <a:gd name="T42" fmla="*/ 5 w 22"/>
                <a:gd name="T4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6" y="1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9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576"/>
            <p:cNvSpPr>
              <a:spLocks/>
            </p:cNvSpPr>
            <p:nvPr/>
          </p:nvSpPr>
          <p:spPr bwMode="auto">
            <a:xfrm>
              <a:off x="5413376" y="1535113"/>
              <a:ext cx="31750" cy="31750"/>
            </a:xfrm>
            <a:custGeom>
              <a:avLst/>
              <a:gdLst>
                <a:gd name="T0" fmla="*/ 3 w 20"/>
                <a:gd name="T1" fmla="*/ 20 h 20"/>
                <a:gd name="T2" fmla="*/ 3 w 20"/>
                <a:gd name="T3" fmla="*/ 20 h 20"/>
                <a:gd name="T4" fmla="*/ 5 w 20"/>
                <a:gd name="T5" fmla="*/ 20 h 20"/>
                <a:gd name="T6" fmla="*/ 5 w 20"/>
                <a:gd name="T7" fmla="*/ 20 h 20"/>
                <a:gd name="T8" fmla="*/ 14 w 20"/>
                <a:gd name="T9" fmla="*/ 13 h 20"/>
                <a:gd name="T10" fmla="*/ 20 w 20"/>
                <a:gd name="T11" fmla="*/ 6 h 20"/>
                <a:gd name="T12" fmla="*/ 20 w 20"/>
                <a:gd name="T13" fmla="*/ 6 h 20"/>
                <a:gd name="T14" fmla="*/ 20 w 20"/>
                <a:gd name="T15" fmla="*/ 3 h 20"/>
                <a:gd name="T16" fmla="*/ 19 w 20"/>
                <a:gd name="T17" fmla="*/ 1 h 20"/>
                <a:gd name="T18" fmla="*/ 19 w 20"/>
                <a:gd name="T19" fmla="*/ 1 h 20"/>
                <a:gd name="T20" fmla="*/ 15 w 20"/>
                <a:gd name="T21" fmla="*/ 0 h 20"/>
                <a:gd name="T22" fmla="*/ 12 w 20"/>
                <a:gd name="T23" fmla="*/ 3 h 20"/>
                <a:gd name="T24" fmla="*/ 12 w 20"/>
                <a:gd name="T25" fmla="*/ 3 h 20"/>
                <a:gd name="T26" fmla="*/ 8 w 20"/>
                <a:gd name="T27" fmla="*/ 7 h 20"/>
                <a:gd name="T28" fmla="*/ 2 w 20"/>
                <a:gd name="T29" fmla="*/ 12 h 20"/>
                <a:gd name="T30" fmla="*/ 2 w 20"/>
                <a:gd name="T31" fmla="*/ 12 h 20"/>
                <a:gd name="T32" fmla="*/ 0 w 20"/>
                <a:gd name="T33" fmla="*/ 13 h 20"/>
                <a:gd name="T34" fmla="*/ 0 w 20"/>
                <a:gd name="T35" fmla="*/ 16 h 20"/>
                <a:gd name="T36" fmla="*/ 0 w 20"/>
                <a:gd name="T37" fmla="*/ 16 h 20"/>
                <a:gd name="T38" fmla="*/ 2 w 20"/>
                <a:gd name="T39" fmla="*/ 20 h 20"/>
                <a:gd name="T40" fmla="*/ 3 w 20"/>
                <a:gd name="T41" fmla="*/ 20 h 20"/>
                <a:gd name="T42" fmla="*/ 3 w 20"/>
                <a:gd name="T4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3" y="20"/>
                  </a:moveTo>
                  <a:lnTo>
                    <a:pt x="3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14" y="13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8" y="7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577"/>
            <p:cNvSpPr>
              <a:spLocks noEditPoints="1"/>
            </p:cNvSpPr>
            <p:nvPr/>
          </p:nvSpPr>
          <p:spPr bwMode="auto">
            <a:xfrm>
              <a:off x="5019676" y="1385888"/>
              <a:ext cx="466725" cy="342900"/>
            </a:xfrm>
            <a:custGeom>
              <a:avLst/>
              <a:gdLst>
                <a:gd name="T0" fmla="*/ 182 w 294"/>
                <a:gd name="T1" fmla="*/ 80 h 216"/>
                <a:gd name="T2" fmla="*/ 199 w 294"/>
                <a:gd name="T3" fmla="*/ 120 h 216"/>
                <a:gd name="T4" fmla="*/ 239 w 294"/>
                <a:gd name="T5" fmla="*/ 135 h 216"/>
                <a:gd name="T6" fmla="*/ 270 w 294"/>
                <a:gd name="T7" fmla="*/ 126 h 216"/>
                <a:gd name="T8" fmla="*/ 293 w 294"/>
                <a:gd name="T9" fmla="*/ 91 h 216"/>
                <a:gd name="T10" fmla="*/ 293 w 294"/>
                <a:gd name="T11" fmla="*/ 77 h 216"/>
                <a:gd name="T12" fmla="*/ 240 w 294"/>
                <a:gd name="T13" fmla="*/ 5 h 216"/>
                <a:gd name="T14" fmla="*/ 172 w 294"/>
                <a:gd name="T15" fmla="*/ 17 h 216"/>
                <a:gd name="T16" fmla="*/ 155 w 294"/>
                <a:gd name="T17" fmla="*/ 2 h 216"/>
                <a:gd name="T18" fmla="*/ 135 w 294"/>
                <a:gd name="T19" fmla="*/ 2 h 216"/>
                <a:gd name="T20" fmla="*/ 119 w 294"/>
                <a:gd name="T21" fmla="*/ 17 h 216"/>
                <a:gd name="T22" fmla="*/ 118 w 294"/>
                <a:gd name="T23" fmla="*/ 29 h 216"/>
                <a:gd name="T24" fmla="*/ 52 w 294"/>
                <a:gd name="T25" fmla="*/ 45 h 216"/>
                <a:gd name="T26" fmla="*/ 1 w 294"/>
                <a:gd name="T27" fmla="*/ 115 h 216"/>
                <a:gd name="T28" fmla="*/ 1 w 294"/>
                <a:gd name="T29" fmla="*/ 130 h 216"/>
                <a:gd name="T30" fmla="*/ 24 w 294"/>
                <a:gd name="T31" fmla="*/ 164 h 216"/>
                <a:gd name="T32" fmla="*/ 55 w 294"/>
                <a:gd name="T33" fmla="*/ 175 h 216"/>
                <a:gd name="T34" fmla="*/ 95 w 294"/>
                <a:gd name="T35" fmla="*/ 158 h 216"/>
                <a:gd name="T36" fmla="*/ 112 w 294"/>
                <a:gd name="T37" fmla="*/ 118 h 216"/>
                <a:gd name="T38" fmla="*/ 110 w 294"/>
                <a:gd name="T39" fmla="*/ 115 h 216"/>
                <a:gd name="T40" fmla="*/ 124 w 294"/>
                <a:gd name="T41" fmla="*/ 45 h 216"/>
                <a:gd name="T42" fmla="*/ 83 w 294"/>
                <a:gd name="T43" fmla="*/ 186 h 216"/>
                <a:gd name="T44" fmla="*/ 58 w 294"/>
                <a:gd name="T45" fmla="*/ 193 h 216"/>
                <a:gd name="T46" fmla="*/ 49 w 294"/>
                <a:gd name="T47" fmla="*/ 212 h 216"/>
                <a:gd name="T48" fmla="*/ 54 w 294"/>
                <a:gd name="T49" fmla="*/ 216 h 216"/>
                <a:gd name="T50" fmla="*/ 240 w 294"/>
                <a:gd name="T51" fmla="*/ 215 h 216"/>
                <a:gd name="T52" fmla="*/ 239 w 294"/>
                <a:gd name="T53" fmla="*/ 202 h 216"/>
                <a:gd name="T54" fmla="*/ 222 w 294"/>
                <a:gd name="T55" fmla="*/ 189 h 216"/>
                <a:gd name="T56" fmla="*/ 162 w 294"/>
                <a:gd name="T57" fmla="*/ 51 h 216"/>
                <a:gd name="T58" fmla="*/ 167 w 294"/>
                <a:gd name="T59" fmla="*/ 45 h 216"/>
                <a:gd name="T60" fmla="*/ 173 w 294"/>
                <a:gd name="T61" fmla="*/ 28 h 216"/>
                <a:gd name="T62" fmla="*/ 185 w 294"/>
                <a:gd name="T63" fmla="*/ 75 h 216"/>
                <a:gd name="T64" fmla="*/ 55 w 294"/>
                <a:gd name="T65" fmla="*/ 166 h 216"/>
                <a:gd name="T66" fmla="*/ 23 w 294"/>
                <a:gd name="T67" fmla="*/ 153 h 216"/>
                <a:gd name="T68" fmla="*/ 9 w 294"/>
                <a:gd name="T69" fmla="*/ 123 h 216"/>
                <a:gd name="T70" fmla="*/ 98 w 294"/>
                <a:gd name="T71" fmla="*/ 140 h 216"/>
                <a:gd name="T72" fmla="*/ 73 w 294"/>
                <a:gd name="T73" fmla="*/ 163 h 216"/>
                <a:gd name="T74" fmla="*/ 99 w 294"/>
                <a:gd name="T75" fmla="*/ 114 h 216"/>
                <a:gd name="T76" fmla="*/ 208 w 294"/>
                <a:gd name="T77" fmla="*/ 195 h 216"/>
                <a:gd name="T78" fmla="*/ 230 w 294"/>
                <a:gd name="T79" fmla="*/ 202 h 216"/>
                <a:gd name="T80" fmla="*/ 61 w 294"/>
                <a:gd name="T81" fmla="*/ 202 h 216"/>
                <a:gd name="T82" fmla="*/ 133 w 294"/>
                <a:gd name="T83" fmla="*/ 195 h 216"/>
                <a:gd name="T84" fmla="*/ 138 w 294"/>
                <a:gd name="T85" fmla="*/ 54 h 216"/>
                <a:gd name="T86" fmla="*/ 155 w 294"/>
                <a:gd name="T87" fmla="*/ 54 h 216"/>
                <a:gd name="T88" fmla="*/ 158 w 294"/>
                <a:gd name="T89" fmla="*/ 195 h 216"/>
                <a:gd name="T90" fmla="*/ 138 w 294"/>
                <a:gd name="T91" fmla="*/ 45 h 216"/>
                <a:gd name="T92" fmla="*/ 126 w 294"/>
                <a:gd name="T93" fmla="*/ 28 h 216"/>
                <a:gd name="T94" fmla="*/ 145 w 294"/>
                <a:gd name="T95" fmla="*/ 8 h 216"/>
                <a:gd name="T96" fmla="*/ 164 w 294"/>
                <a:gd name="T97" fmla="*/ 20 h 216"/>
                <a:gd name="T98" fmla="*/ 159 w 294"/>
                <a:gd name="T99" fmla="*/ 42 h 216"/>
                <a:gd name="T100" fmla="*/ 239 w 294"/>
                <a:gd name="T101" fmla="*/ 16 h 216"/>
                <a:gd name="T102" fmla="*/ 285 w 294"/>
                <a:gd name="T103" fmla="*/ 84 h 216"/>
                <a:gd name="T104" fmla="*/ 276 w 294"/>
                <a:gd name="T105" fmla="*/ 109 h 216"/>
                <a:gd name="T106" fmla="*/ 248 w 294"/>
                <a:gd name="T107" fmla="*/ 126 h 216"/>
                <a:gd name="T108" fmla="*/ 221 w 294"/>
                <a:gd name="T109" fmla="*/ 124 h 216"/>
                <a:gd name="T110" fmla="*/ 196 w 294"/>
                <a:gd name="T111" fmla="*/ 1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216">
                  <a:moveTo>
                    <a:pt x="184" y="77"/>
                  </a:moveTo>
                  <a:lnTo>
                    <a:pt x="184" y="77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84" y="91"/>
                  </a:lnTo>
                  <a:lnTo>
                    <a:pt x="187" y="101"/>
                  </a:lnTo>
                  <a:lnTo>
                    <a:pt x="193" y="110"/>
                  </a:lnTo>
                  <a:lnTo>
                    <a:pt x="199" y="120"/>
                  </a:lnTo>
                  <a:lnTo>
                    <a:pt x="207" y="126"/>
                  </a:lnTo>
                  <a:lnTo>
                    <a:pt x="217" y="130"/>
                  </a:lnTo>
                  <a:lnTo>
                    <a:pt x="227" y="135"/>
                  </a:lnTo>
                  <a:lnTo>
                    <a:pt x="239" y="135"/>
                  </a:lnTo>
                  <a:lnTo>
                    <a:pt x="239" y="135"/>
                  </a:lnTo>
                  <a:lnTo>
                    <a:pt x="250" y="135"/>
                  </a:lnTo>
                  <a:lnTo>
                    <a:pt x="260" y="130"/>
                  </a:lnTo>
                  <a:lnTo>
                    <a:pt x="270" y="126"/>
                  </a:lnTo>
                  <a:lnTo>
                    <a:pt x="277" y="120"/>
                  </a:lnTo>
                  <a:lnTo>
                    <a:pt x="285" y="110"/>
                  </a:lnTo>
                  <a:lnTo>
                    <a:pt x="290" y="101"/>
                  </a:lnTo>
                  <a:lnTo>
                    <a:pt x="293" y="91"/>
                  </a:lnTo>
                  <a:lnTo>
                    <a:pt x="294" y="80"/>
                  </a:lnTo>
                  <a:lnTo>
                    <a:pt x="294" y="80"/>
                  </a:lnTo>
                  <a:lnTo>
                    <a:pt x="293" y="77"/>
                  </a:lnTo>
                  <a:lnTo>
                    <a:pt x="293" y="77"/>
                  </a:lnTo>
                  <a:lnTo>
                    <a:pt x="293" y="75"/>
                  </a:lnTo>
                  <a:lnTo>
                    <a:pt x="242" y="6"/>
                  </a:lnTo>
                  <a:lnTo>
                    <a:pt x="242" y="6"/>
                  </a:lnTo>
                  <a:lnTo>
                    <a:pt x="240" y="5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6" y="5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67" y="11"/>
                  </a:lnTo>
                  <a:lnTo>
                    <a:pt x="161" y="5"/>
                  </a:lnTo>
                  <a:lnTo>
                    <a:pt x="155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35" y="2"/>
                  </a:lnTo>
                  <a:lnTo>
                    <a:pt x="130" y="5"/>
                  </a:lnTo>
                  <a:lnTo>
                    <a:pt x="126" y="8"/>
                  </a:lnTo>
                  <a:lnTo>
                    <a:pt x="122" y="12"/>
                  </a:lnTo>
                  <a:lnTo>
                    <a:pt x="119" y="17"/>
                  </a:lnTo>
                  <a:lnTo>
                    <a:pt x="118" y="22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9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" y="130"/>
                  </a:lnTo>
                  <a:lnTo>
                    <a:pt x="4" y="140"/>
                  </a:lnTo>
                  <a:lnTo>
                    <a:pt x="9" y="150"/>
                  </a:lnTo>
                  <a:lnTo>
                    <a:pt x="17" y="158"/>
                  </a:lnTo>
                  <a:lnTo>
                    <a:pt x="24" y="164"/>
                  </a:lnTo>
                  <a:lnTo>
                    <a:pt x="34" y="170"/>
                  </a:lnTo>
                  <a:lnTo>
                    <a:pt x="44" y="173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67" y="173"/>
                  </a:lnTo>
                  <a:lnTo>
                    <a:pt x="76" y="170"/>
                  </a:lnTo>
                  <a:lnTo>
                    <a:pt x="87" y="164"/>
                  </a:lnTo>
                  <a:lnTo>
                    <a:pt x="95" y="158"/>
                  </a:lnTo>
                  <a:lnTo>
                    <a:pt x="101" y="150"/>
                  </a:lnTo>
                  <a:lnTo>
                    <a:pt x="107" y="140"/>
                  </a:lnTo>
                  <a:lnTo>
                    <a:pt x="110" y="130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63" y="49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24" y="45"/>
                  </a:lnTo>
                  <a:lnTo>
                    <a:pt x="129" y="49"/>
                  </a:lnTo>
                  <a:lnTo>
                    <a:pt x="129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76" y="187"/>
                  </a:lnTo>
                  <a:lnTo>
                    <a:pt x="69" y="189"/>
                  </a:lnTo>
                  <a:lnTo>
                    <a:pt x="64" y="190"/>
                  </a:lnTo>
                  <a:lnTo>
                    <a:pt x="58" y="193"/>
                  </a:lnTo>
                  <a:lnTo>
                    <a:pt x="55" y="198"/>
                  </a:lnTo>
                  <a:lnTo>
                    <a:pt x="52" y="202"/>
                  </a:lnTo>
                  <a:lnTo>
                    <a:pt x="49" y="207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4" y="216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40" y="215"/>
                  </a:lnTo>
                  <a:lnTo>
                    <a:pt x="240" y="215"/>
                  </a:lnTo>
                  <a:lnTo>
                    <a:pt x="242" y="212"/>
                  </a:lnTo>
                  <a:lnTo>
                    <a:pt x="242" y="212"/>
                  </a:lnTo>
                  <a:lnTo>
                    <a:pt x="242" y="207"/>
                  </a:lnTo>
                  <a:lnTo>
                    <a:pt x="239" y="202"/>
                  </a:lnTo>
                  <a:lnTo>
                    <a:pt x="236" y="198"/>
                  </a:lnTo>
                  <a:lnTo>
                    <a:pt x="233" y="193"/>
                  </a:lnTo>
                  <a:lnTo>
                    <a:pt x="227" y="190"/>
                  </a:lnTo>
                  <a:lnTo>
                    <a:pt x="222" y="189"/>
                  </a:lnTo>
                  <a:lnTo>
                    <a:pt x="216" y="187"/>
                  </a:lnTo>
                  <a:lnTo>
                    <a:pt x="208" y="186"/>
                  </a:lnTo>
                  <a:lnTo>
                    <a:pt x="162" y="186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7" y="45"/>
                  </a:lnTo>
                  <a:lnTo>
                    <a:pt x="170" y="40"/>
                  </a:lnTo>
                  <a:lnTo>
                    <a:pt x="173" y="34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6"/>
                  </a:lnTo>
                  <a:lnTo>
                    <a:pt x="228" y="1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4" y="77"/>
                  </a:lnTo>
                  <a:lnTo>
                    <a:pt x="184" y="77"/>
                  </a:lnTo>
                  <a:close/>
                  <a:moveTo>
                    <a:pt x="55" y="166"/>
                  </a:moveTo>
                  <a:lnTo>
                    <a:pt x="55" y="166"/>
                  </a:lnTo>
                  <a:lnTo>
                    <a:pt x="46" y="166"/>
                  </a:lnTo>
                  <a:lnTo>
                    <a:pt x="38" y="163"/>
                  </a:lnTo>
                  <a:lnTo>
                    <a:pt x="31" y="158"/>
                  </a:lnTo>
                  <a:lnTo>
                    <a:pt x="23" y="153"/>
                  </a:lnTo>
                  <a:lnTo>
                    <a:pt x="18" y="147"/>
                  </a:lnTo>
                  <a:lnTo>
                    <a:pt x="14" y="140"/>
                  </a:lnTo>
                  <a:lnTo>
                    <a:pt x="11" y="132"/>
                  </a:lnTo>
                  <a:lnTo>
                    <a:pt x="9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1" y="132"/>
                  </a:lnTo>
                  <a:lnTo>
                    <a:pt x="98" y="140"/>
                  </a:lnTo>
                  <a:lnTo>
                    <a:pt x="93" y="147"/>
                  </a:lnTo>
                  <a:lnTo>
                    <a:pt x="87" y="153"/>
                  </a:lnTo>
                  <a:lnTo>
                    <a:pt x="81" y="158"/>
                  </a:lnTo>
                  <a:lnTo>
                    <a:pt x="73" y="163"/>
                  </a:lnTo>
                  <a:lnTo>
                    <a:pt x="64" y="166"/>
                  </a:lnTo>
                  <a:lnTo>
                    <a:pt x="55" y="166"/>
                  </a:lnTo>
                  <a:lnTo>
                    <a:pt x="55" y="166"/>
                  </a:lnTo>
                  <a:close/>
                  <a:moveTo>
                    <a:pt x="99" y="114"/>
                  </a:moveTo>
                  <a:lnTo>
                    <a:pt x="12" y="114"/>
                  </a:lnTo>
                  <a:lnTo>
                    <a:pt x="55" y="54"/>
                  </a:lnTo>
                  <a:lnTo>
                    <a:pt x="99" y="114"/>
                  </a:lnTo>
                  <a:close/>
                  <a:moveTo>
                    <a:pt x="208" y="195"/>
                  </a:moveTo>
                  <a:lnTo>
                    <a:pt x="208" y="195"/>
                  </a:lnTo>
                  <a:lnTo>
                    <a:pt x="217" y="195"/>
                  </a:lnTo>
                  <a:lnTo>
                    <a:pt x="224" y="198"/>
                  </a:lnTo>
                  <a:lnTo>
                    <a:pt x="230" y="202"/>
                  </a:lnTo>
                  <a:lnTo>
                    <a:pt x="233" y="209"/>
                  </a:lnTo>
                  <a:lnTo>
                    <a:pt x="58" y="209"/>
                  </a:lnTo>
                  <a:lnTo>
                    <a:pt x="58" y="209"/>
                  </a:lnTo>
                  <a:lnTo>
                    <a:pt x="61" y="202"/>
                  </a:lnTo>
                  <a:lnTo>
                    <a:pt x="67" y="198"/>
                  </a:lnTo>
                  <a:lnTo>
                    <a:pt x="73" y="195"/>
                  </a:lnTo>
                  <a:lnTo>
                    <a:pt x="83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6" y="193"/>
                  </a:lnTo>
                  <a:lnTo>
                    <a:pt x="138" y="190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55" y="54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5" y="193"/>
                  </a:lnTo>
                  <a:lnTo>
                    <a:pt x="158" y="195"/>
                  </a:lnTo>
                  <a:lnTo>
                    <a:pt x="208" y="195"/>
                  </a:lnTo>
                  <a:close/>
                  <a:moveTo>
                    <a:pt x="145" y="46"/>
                  </a:moveTo>
                  <a:lnTo>
                    <a:pt x="145" y="46"/>
                  </a:lnTo>
                  <a:lnTo>
                    <a:pt x="138" y="45"/>
                  </a:lnTo>
                  <a:lnTo>
                    <a:pt x="132" y="42"/>
                  </a:lnTo>
                  <a:lnTo>
                    <a:pt x="127" y="35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53" y="9"/>
                  </a:lnTo>
                  <a:lnTo>
                    <a:pt x="159" y="14"/>
                  </a:lnTo>
                  <a:lnTo>
                    <a:pt x="164" y="20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4" y="35"/>
                  </a:lnTo>
                  <a:lnTo>
                    <a:pt x="159" y="42"/>
                  </a:lnTo>
                  <a:lnTo>
                    <a:pt x="153" y="45"/>
                  </a:lnTo>
                  <a:lnTo>
                    <a:pt x="145" y="46"/>
                  </a:lnTo>
                  <a:lnTo>
                    <a:pt x="145" y="46"/>
                  </a:lnTo>
                  <a:close/>
                  <a:moveTo>
                    <a:pt x="239" y="16"/>
                  </a:moveTo>
                  <a:lnTo>
                    <a:pt x="282" y="75"/>
                  </a:lnTo>
                  <a:lnTo>
                    <a:pt x="194" y="75"/>
                  </a:lnTo>
                  <a:lnTo>
                    <a:pt x="239" y="16"/>
                  </a:lnTo>
                  <a:close/>
                  <a:moveTo>
                    <a:pt x="285" y="84"/>
                  </a:moveTo>
                  <a:lnTo>
                    <a:pt x="285" y="84"/>
                  </a:lnTo>
                  <a:lnTo>
                    <a:pt x="283" y="92"/>
                  </a:lnTo>
                  <a:lnTo>
                    <a:pt x="280" y="101"/>
                  </a:lnTo>
                  <a:lnTo>
                    <a:pt x="276" y="109"/>
                  </a:lnTo>
                  <a:lnTo>
                    <a:pt x="271" y="115"/>
                  </a:lnTo>
                  <a:lnTo>
                    <a:pt x="263" y="120"/>
                  </a:lnTo>
                  <a:lnTo>
                    <a:pt x="256" y="124"/>
                  </a:lnTo>
                  <a:lnTo>
                    <a:pt x="248" y="126"/>
                  </a:lnTo>
                  <a:lnTo>
                    <a:pt x="239" y="127"/>
                  </a:lnTo>
                  <a:lnTo>
                    <a:pt x="239" y="127"/>
                  </a:lnTo>
                  <a:lnTo>
                    <a:pt x="230" y="126"/>
                  </a:lnTo>
                  <a:lnTo>
                    <a:pt x="221" y="124"/>
                  </a:lnTo>
                  <a:lnTo>
                    <a:pt x="213" y="120"/>
                  </a:lnTo>
                  <a:lnTo>
                    <a:pt x="207" y="115"/>
                  </a:lnTo>
                  <a:lnTo>
                    <a:pt x="201" y="109"/>
                  </a:lnTo>
                  <a:lnTo>
                    <a:pt x="196" y="101"/>
                  </a:lnTo>
                  <a:lnTo>
                    <a:pt x="193" y="92"/>
                  </a:lnTo>
                  <a:lnTo>
                    <a:pt x="191" y="84"/>
                  </a:lnTo>
                  <a:lnTo>
                    <a:pt x="285" y="8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" name="Freeform 578"/>
          <p:cNvSpPr>
            <a:spLocks noEditPoints="1"/>
          </p:cNvSpPr>
          <p:nvPr userDrawn="1"/>
        </p:nvSpPr>
        <p:spPr bwMode="auto">
          <a:xfrm>
            <a:off x="3322456" y="1622178"/>
            <a:ext cx="291706" cy="286097"/>
          </a:xfrm>
          <a:custGeom>
            <a:avLst/>
            <a:gdLst>
              <a:gd name="T0" fmla="*/ 104 w 208"/>
              <a:gd name="T1" fmla="*/ 0 h 204"/>
              <a:gd name="T2" fmla="*/ 104 w 208"/>
              <a:gd name="T3" fmla="*/ 0 h 204"/>
              <a:gd name="T4" fmla="*/ 62 w 208"/>
              <a:gd name="T5" fmla="*/ 9 h 204"/>
              <a:gd name="T6" fmla="*/ 30 w 208"/>
              <a:gd name="T7" fmla="*/ 30 h 204"/>
              <a:gd name="T8" fmla="*/ 7 w 208"/>
              <a:gd name="T9" fmla="*/ 63 h 204"/>
              <a:gd name="T10" fmla="*/ 0 w 208"/>
              <a:gd name="T11" fmla="*/ 102 h 204"/>
              <a:gd name="T12" fmla="*/ 4 w 208"/>
              <a:gd name="T13" fmla="*/ 132 h 204"/>
              <a:gd name="T14" fmla="*/ 23 w 208"/>
              <a:gd name="T15" fmla="*/ 167 h 204"/>
              <a:gd name="T16" fmla="*/ 53 w 208"/>
              <a:gd name="T17" fmla="*/ 191 h 204"/>
              <a:gd name="T18" fmla="*/ 93 w 208"/>
              <a:gd name="T19" fmla="*/ 202 h 204"/>
              <a:gd name="T20" fmla="*/ 104 w 208"/>
              <a:gd name="T21" fmla="*/ 204 h 204"/>
              <a:gd name="T22" fmla="*/ 104 w 208"/>
              <a:gd name="T23" fmla="*/ 204 h 204"/>
              <a:gd name="T24" fmla="*/ 104 w 208"/>
              <a:gd name="T25" fmla="*/ 204 h 204"/>
              <a:gd name="T26" fmla="*/ 145 w 208"/>
              <a:gd name="T27" fmla="*/ 196 h 204"/>
              <a:gd name="T28" fmla="*/ 177 w 208"/>
              <a:gd name="T29" fmla="*/ 173 h 204"/>
              <a:gd name="T30" fmla="*/ 200 w 208"/>
              <a:gd name="T31" fmla="*/ 141 h 204"/>
              <a:gd name="T32" fmla="*/ 208 w 208"/>
              <a:gd name="T33" fmla="*/ 102 h 204"/>
              <a:gd name="T34" fmla="*/ 203 w 208"/>
              <a:gd name="T35" fmla="*/ 72 h 204"/>
              <a:gd name="T36" fmla="*/ 185 w 208"/>
              <a:gd name="T37" fmla="*/ 37 h 204"/>
              <a:gd name="T38" fmla="*/ 154 w 208"/>
              <a:gd name="T39" fmla="*/ 12 h 204"/>
              <a:gd name="T40" fmla="*/ 115 w 208"/>
              <a:gd name="T41" fmla="*/ 1 h 204"/>
              <a:gd name="T42" fmla="*/ 81 w 208"/>
              <a:gd name="T43" fmla="*/ 11 h 204"/>
              <a:gd name="T44" fmla="*/ 58 w 208"/>
              <a:gd name="T45" fmla="*/ 50 h 204"/>
              <a:gd name="T46" fmla="*/ 17 w 208"/>
              <a:gd name="T47" fmla="*/ 61 h 204"/>
              <a:gd name="T48" fmla="*/ 47 w 208"/>
              <a:gd name="T49" fmla="*/ 26 h 204"/>
              <a:gd name="T50" fmla="*/ 81 w 208"/>
              <a:gd name="T51" fmla="*/ 11 h 204"/>
              <a:gd name="T52" fmla="*/ 10 w 208"/>
              <a:gd name="T53" fmla="*/ 79 h 204"/>
              <a:gd name="T54" fmla="*/ 50 w 208"/>
              <a:gd name="T55" fmla="*/ 102 h 204"/>
              <a:gd name="T56" fmla="*/ 7 w 208"/>
              <a:gd name="T57" fmla="*/ 113 h 204"/>
              <a:gd name="T58" fmla="*/ 52 w 208"/>
              <a:gd name="T59" fmla="*/ 132 h 204"/>
              <a:gd name="T60" fmla="*/ 70 w 208"/>
              <a:gd name="T61" fmla="*/ 182 h 204"/>
              <a:gd name="T62" fmla="*/ 58 w 208"/>
              <a:gd name="T63" fmla="*/ 185 h 204"/>
              <a:gd name="T64" fmla="*/ 23 w 208"/>
              <a:gd name="T65" fmla="*/ 153 h 204"/>
              <a:gd name="T66" fmla="*/ 99 w 208"/>
              <a:gd name="T67" fmla="*/ 196 h 204"/>
              <a:gd name="T68" fmla="*/ 81 w 208"/>
              <a:gd name="T69" fmla="*/ 184 h 204"/>
              <a:gd name="T70" fmla="*/ 62 w 208"/>
              <a:gd name="T71" fmla="*/ 144 h 204"/>
              <a:gd name="T72" fmla="*/ 99 w 208"/>
              <a:gd name="T73" fmla="*/ 124 h 204"/>
              <a:gd name="T74" fmla="*/ 58 w 208"/>
              <a:gd name="T75" fmla="*/ 102 h 204"/>
              <a:gd name="T76" fmla="*/ 99 w 208"/>
              <a:gd name="T77" fmla="*/ 72 h 204"/>
              <a:gd name="T78" fmla="*/ 72 w 208"/>
              <a:gd name="T79" fmla="*/ 34 h 204"/>
              <a:gd name="T80" fmla="*/ 92 w 208"/>
              <a:gd name="T81" fmla="*/ 11 h 204"/>
              <a:gd name="T82" fmla="*/ 156 w 208"/>
              <a:gd name="T83" fmla="*/ 72 h 204"/>
              <a:gd name="T84" fmla="*/ 138 w 208"/>
              <a:gd name="T85" fmla="*/ 21 h 204"/>
              <a:gd name="T86" fmla="*/ 151 w 208"/>
              <a:gd name="T87" fmla="*/ 20 h 204"/>
              <a:gd name="T88" fmla="*/ 187 w 208"/>
              <a:gd name="T89" fmla="*/ 50 h 204"/>
              <a:gd name="T90" fmla="*/ 107 w 208"/>
              <a:gd name="T91" fmla="*/ 7 h 204"/>
              <a:gd name="T92" fmla="*/ 127 w 208"/>
              <a:gd name="T93" fmla="*/ 20 h 204"/>
              <a:gd name="T94" fmla="*/ 145 w 208"/>
              <a:gd name="T95" fmla="*/ 60 h 204"/>
              <a:gd name="T96" fmla="*/ 107 w 208"/>
              <a:gd name="T97" fmla="*/ 79 h 204"/>
              <a:gd name="T98" fmla="*/ 151 w 208"/>
              <a:gd name="T99" fmla="*/ 102 h 204"/>
              <a:gd name="T100" fmla="*/ 107 w 208"/>
              <a:gd name="T101" fmla="*/ 196 h 204"/>
              <a:gd name="T102" fmla="*/ 145 w 208"/>
              <a:gd name="T103" fmla="*/ 144 h 204"/>
              <a:gd name="T104" fmla="*/ 127 w 208"/>
              <a:gd name="T105" fmla="*/ 184 h 204"/>
              <a:gd name="T106" fmla="*/ 107 w 208"/>
              <a:gd name="T107" fmla="*/ 196 h 204"/>
              <a:gd name="T108" fmla="*/ 145 w 208"/>
              <a:gd name="T109" fmla="*/ 168 h 204"/>
              <a:gd name="T110" fmla="*/ 196 w 208"/>
              <a:gd name="T111" fmla="*/ 132 h 204"/>
              <a:gd name="T112" fmla="*/ 170 w 208"/>
              <a:gd name="T113" fmla="*/ 171 h 204"/>
              <a:gd name="T114" fmla="*/ 128 w 208"/>
              <a:gd name="T115" fmla="*/ 193 h 204"/>
              <a:gd name="T116" fmla="*/ 157 w 208"/>
              <a:gd name="T117" fmla="*/ 102 h 204"/>
              <a:gd name="T118" fmla="*/ 197 w 208"/>
              <a:gd name="T119" fmla="*/ 79 h 204"/>
              <a:gd name="T120" fmla="*/ 202 w 208"/>
              <a:gd name="T121" fmla="*/ 102 h 204"/>
              <a:gd name="T122" fmla="*/ 157 w 208"/>
              <a:gd name="T123" fmla="*/ 12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8" h="204">
                <a:moveTo>
                  <a:pt x="104" y="0"/>
                </a:move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104" y="0"/>
                </a:lnTo>
                <a:lnTo>
                  <a:pt x="93" y="1"/>
                </a:lnTo>
                <a:lnTo>
                  <a:pt x="82" y="3"/>
                </a:lnTo>
                <a:lnTo>
                  <a:pt x="73" y="4"/>
                </a:lnTo>
                <a:lnTo>
                  <a:pt x="62" y="9"/>
                </a:lnTo>
                <a:lnTo>
                  <a:pt x="53" y="12"/>
                </a:lnTo>
                <a:lnTo>
                  <a:pt x="46" y="18"/>
                </a:lnTo>
                <a:lnTo>
                  <a:pt x="38" y="24"/>
                </a:lnTo>
                <a:lnTo>
                  <a:pt x="30" y="30"/>
                </a:lnTo>
                <a:lnTo>
                  <a:pt x="23" y="38"/>
                </a:lnTo>
                <a:lnTo>
                  <a:pt x="18" y="46"/>
                </a:lnTo>
                <a:lnTo>
                  <a:pt x="12" y="53"/>
                </a:lnTo>
                <a:lnTo>
                  <a:pt x="7" y="63"/>
                </a:lnTo>
                <a:lnTo>
                  <a:pt x="4" y="72"/>
                </a:lnTo>
                <a:lnTo>
                  <a:pt x="1" y="81"/>
                </a:lnTo>
                <a:lnTo>
                  <a:pt x="0" y="92"/>
                </a:lnTo>
                <a:lnTo>
                  <a:pt x="0" y="102"/>
                </a:lnTo>
                <a:lnTo>
                  <a:pt x="0" y="102"/>
                </a:lnTo>
                <a:lnTo>
                  <a:pt x="0" y="112"/>
                </a:lnTo>
                <a:lnTo>
                  <a:pt x="1" y="122"/>
                </a:lnTo>
                <a:lnTo>
                  <a:pt x="4" y="132"/>
                </a:lnTo>
                <a:lnTo>
                  <a:pt x="7" y="141"/>
                </a:lnTo>
                <a:lnTo>
                  <a:pt x="12" y="150"/>
                </a:lnTo>
                <a:lnTo>
                  <a:pt x="18" y="158"/>
                </a:lnTo>
                <a:lnTo>
                  <a:pt x="23" y="167"/>
                </a:lnTo>
                <a:lnTo>
                  <a:pt x="30" y="173"/>
                </a:lnTo>
                <a:lnTo>
                  <a:pt x="38" y="181"/>
                </a:lnTo>
                <a:lnTo>
                  <a:pt x="46" y="185"/>
                </a:lnTo>
                <a:lnTo>
                  <a:pt x="53" y="191"/>
                </a:lnTo>
                <a:lnTo>
                  <a:pt x="62" y="196"/>
                </a:lnTo>
                <a:lnTo>
                  <a:pt x="73" y="199"/>
                </a:lnTo>
                <a:lnTo>
                  <a:pt x="82" y="201"/>
                </a:lnTo>
                <a:lnTo>
                  <a:pt x="93" y="202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15" y="204"/>
                </a:lnTo>
                <a:lnTo>
                  <a:pt x="125" y="202"/>
                </a:lnTo>
                <a:lnTo>
                  <a:pt x="135" y="199"/>
                </a:lnTo>
                <a:lnTo>
                  <a:pt x="145" y="196"/>
                </a:lnTo>
                <a:lnTo>
                  <a:pt x="154" y="191"/>
                </a:lnTo>
                <a:lnTo>
                  <a:pt x="162" y="187"/>
                </a:lnTo>
                <a:lnTo>
                  <a:pt x="171" y="181"/>
                </a:lnTo>
                <a:lnTo>
                  <a:pt x="177" y="173"/>
                </a:lnTo>
                <a:lnTo>
                  <a:pt x="185" y="167"/>
                </a:lnTo>
                <a:lnTo>
                  <a:pt x="191" y="159"/>
                </a:lnTo>
                <a:lnTo>
                  <a:pt x="196" y="150"/>
                </a:lnTo>
                <a:lnTo>
                  <a:pt x="200" y="141"/>
                </a:lnTo>
                <a:lnTo>
                  <a:pt x="203" y="132"/>
                </a:lnTo>
                <a:lnTo>
                  <a:pt x="207" y="122"/>
                </a:lnTo>
                <a:lnTo>
                  <a:pt x="208" y="112"/>
                </a:lnTo>
                <a:lnTo>
                  <a:pt x="208" y="102"/>
                </a:lnTo>
                <a:lnTo>
                  <a:pt x="208" y="102"/>
                </a:lnTo>
                <a:lnTo>
                  <a:pt x="208" y="92"/>
                </a:lnTo>
                <a:lnTo>
                  <a:pt x="207" y="81"/>
                </a:lnTo>
                <a:lnTo>
                  <a:pt x="203" y="72"/>
                </a:lnTo>
                <a:lnTo>
                  <a:pt x="200" y="63"/>
                </a:lnTo>
                <a:lnTo>
                  <a:pt x="196" y="53"/>
                </a:lnTo>
                <a:lnTo>
                  <a:pt x="191" y="44"/>
                </a:lnTo>
                <a:lnTo>
                  <a:pt x="185" y="37"/>
                </a:lnTo>
                <a:lnTo>
                  <a:pt x="177" y="30"/>
                </a:lnTo>
                <a:lnTo>
                  <a:pt x="171" y="23"/>
                </a:lnTo>
                <a:lnTo>
                  <a:pt x="162" y="18"/>
                </a:lnTo>
                <a:lnTo>
                  <a:pt x="154" y="12"/>
                </a:lnTo>
                <a:lnTo>
                  <a:pt x="145" y="7"/>
                </a:lnTo>
                <a:lnTo>
                  <a:pt x="135" y="4"/>
                </a:lnTo>
                <a:lnTo>
                  <a:pt x="125" y="3"/>
                </a:lnTo>
                <a:lnTo>
                  <a:pt x="115" y="1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81" y="11"/>
                </a:moveTo>
                <a:lnTo>
                  <a:pt x="81" y="11"/>
                </a:lnTo>
                <a:lnTo>
                  <a:pt x="72" y="20"/>
                </a:lnTo>
                <a:lnTo>
                  <a:pt x="66" y="30"/>
                </a:lnTo>
                <a:lnTo>
                  <a:pt x="66" y="30"/>
                </a:lnTo>
                <a:lnTo>
                  <a:pt x="58" y="50"/>
                </a:lnTo>
                <a:lnTo>
                  <a:pt x="52" y="72"/>
                </a:lnTo>
                <a:lnTo>
                  <a:pt x="12" y="72"/>
                </a:lnTo>
                <a:lnTo>
                  <a:pt x="12" y="72"/>
                </a:lnTo>
                <a:lnTo>
                  <a:pt x="17" y="61"/>
                </a:lnTo>
                <a:lnTo>
                  <a:pt x="23" y="50"/>
                </a:lnTo>
                <a:lnTo>
                  <a:pt x="30" y="41"/>
                </a:lnTo>
                <a:lnTo>
                  <a:pt x="38" y="32"/>
                </a:lnTo>
                <a:lnTo>
                  <a:pt x="47" y="26"/>
                </a:lnTo>
                <a:lnTo>
                  <a:pt x="58" y="18"/>
                </a:lnTo>
                <a:lnTo>
                  <a:pt x="69" y="14"/>
                </a:lnTo>
                <a:lnTo>
                  <a:pt x="81" y="11"/>
                </a:lnTo>
                <a:lnTo>
                  <a:pt x="81" y="11"/>
                </a:lnTo>
                <a:close/>
                <a:moveTo>
                  <a:pt x="7" y="102"/>
                </a:moveTo>
                <a:lnTo>
                  <a:pt x="7" y="102"/>
                </a:lnTo>
                <a:lnTo>
                  <a:pt x="7" y="90"/>
                </a:lnTo>
                <a:lnTo>
                  <a:pt x="10" y="79"/>
                </a:lnTo>
                <a:lnTo>
                  <a:pt x="52" y="79"/>
                </a:lnTo>
                <a:lnTo>
                  <a:pt x="52" y="79"/>
                </a:lnTo>
                <a:lnTo>
                  <a:pt x="50" y="102"/>
                </a:lnTo>
                <a:lnTo>
                  <a:pt x="50" y="102"/>
                </a:lnTo>
                <a:lnTo>
                  <a:pt x="52" y="124"/>
                </a:lnTo>
                <a:lnTo>
                  <a:pt x="10" y="124"/>
                </a:lnTo>
                <a:lnTo>
                  <a:pt x="10" y="124"/>
                </a:lnTo>
                <a:lnTo>
                  <a:pt x="7" y="113"/>
                </a:lnTo>
                <a:lnTo>
                  <a:pt x="7" y="102"/>
                </a:lnTo>
                <a:lnTo>
                  <a:pt x="7" y="102"/>
                </a:lnTo>
                <a:close/>
                <a:moveTo>
                  <a:pt x="12" y="132"/>
                </a:moveTo>
                <a:lnTo>
                  <a:pt x="52" y="132"/>
                </a:lnTo>
                <a:lnTo>
                  <a:pt x="52" y="132"/>
                </a:lnTo>
                <a:lnTo>
                  <a:pt x="56" y="151"/>
                </a:lnTo>
                <a:lnTo>
                  <a:pt x="62" y="168"/>
                </a:lnTo>
                <a:lnTo>
                  <a:pt x="70" y="182"/>
                </a:lnTo>
                <a:lnTo>
                  <a:pt x="81" y="193"/>
                </a:lnTo>
                <a:lnTo>
                  <a:pt x="81" y="193"/>
                </a:lnTo>
                <a:lnTo>
                  <a:pt x="69" y="190"/>
                </a:lnTo>
                <a:lnTo>
                  <a:pt x="58" y="185"/>
                </a:lnTo>
                <a:lnTo>
                  <a:pt x="47" y="178"/>
                </a:lnTo>
                <a:lnTo>
                  <a:pt x="38" y="171"/>
                </a:lnTo>
                <a:lnTo>
                  <a:pt x="30" y="162"/>
                </a:lnTo>
                <a:lnTo>
                  <a:pt x="23" y="153"/>
                </a:lnTo>
                <a:lnTo>
                  <a:pt x="17" y="142"/>
                </a:lnTo>
                <a:lnTo>
                  <a:pt x="12" y="132"/>
                </a:lnTo>
                <a:lnTo>
                  <a:pt x="12" y="132"/>
                </a:lnTo>
                <a:close/>
                <a:moveTo>
                  <a:pt x="99" y="196"/>
                </a:moveTo>
                <a:lnTo>
                  <a:pt x="99" y="196"/>
                </a:lnTo>
                <a:lnTo>
                  <a:pt x="93" y="193"/>
                </a:lnTo>
                <a:lnTo>
                  <a:pt x="87" y="190"/>
                </a:lnTo>
                <a:lnTo>
                  <a:pt x="81" y="184"/>
                </a:lnTo>
                <a:lnTo>
                  <a:pt x="75" y="176"/>
                </a:lnTo>
                <a:lnTo>
                  <a:pt x="70" y="167"/>
                </a:lnTo>
                <a:lnTo>
                  <a:pt x="66" y="156"/>
                </a:lnTo>
                <a:lnTo>
                  <a:pt x="62" y="144"/>
                </a:lnTo>
                <a:lnTo>
                  <a:pt x="59" y="132"/>
                </a:lnTo>
                <a:lnTo>
                  <a:pt x="99" y="132"/>
                </a:lnTo>
                <a:lnTo>
                  <a:pt x="99" y="196"/>
                </a:lnTo>
                <a:close/>
                <a:moveTo>
                  <a:pt x="99" y="124"/>
                </a:moveTo>
                <a:lnTo>
                  <a:pt x="59" y="124"/>
                </a:lnTo>
                <a:lnTo>
                  <a:pt x="59" y="124"/>
                </a:lnTo>
                <a:lnTo>
                  <a:pt x="58" y="102"/>
                </a:lnTo>
                <a:lnTo>
                  <a:pt x="58" y="102"/>
                </a:lnTo>
                <a:lnTo>
                  <a:pt x="59" y="79"/>
                </a:lnTo>
                <a:lnTo>
                  <a:pt x="99" y="79"/>
                </a:lnTo>
                <a:lnTo>
                  <a:pt x="99" y="124"/>
                </a:lnTo>
                <a:close/>
                <a:moveTo>
                  <a:pt x="99" y="72"/>
                </a:moveTo>
                <a:lnTo>
                  <a:pt x="59" y="72"/>
                </a:lnTo>
                <a:lnTo>
                  <a:pt x="59" y="72"/>
                </a:lnTo>
                <a:lnTo>
                  <a:pt x="64" y="52"/>
                </a:lnTo>
                <a:lnTo>
                  <a:pt x="72" y="34"/>
                </a:lnTo>
                <a:lnTo>
                  <a:pt x="72" y="34"/>
                </a:lnTo>
                <a:lnTo>
                  <a:pt x="78" y="24"/>
                </a:lnTo>
                <a:lnTo>
                  <a:pt x="85" y="17"/>
                </a:lnTo>
                <a:lnTo>
                  <a:pt x="92" y="11"/>
                </a:lnTo>
                <a:lnTo>
                  <a:pt x="99" y="7"/>
                </a:lnTo>
                <a:lnTo>
                  <a:pt x="99" y="72"/>
                </a:lnTo>
                <a:close/>
                <a:moveTo>
                  <a:pt x="196" y="72"/>
                </a:moveTo>
                <a:lnTo>
                  <a:pt x="156" y="72"/>
                </a:lnTo>
                <a:lnTo>
                  <a:pt x="156" y="72"/>
                </a:lnTo>
                <a:lnTo>
                  <a:pt x="151" y="52"/>
                </a:lnTo>
                <a:lnTo>
                  <a:pt x="145" y="35"/>
                </a:lnTo>
                <a:lnTo>
                  <a:pt x="138" y="21"/>
                </a:lnTo>
                <a:lnTo>
                  <a:pt x="128" y="11"/>
                </a:lnTo>
                <a:lnTo>
                  <a:pt x="128" y="11"/>
                </a:lnTo>
                <a:lnTo>
                  <a:pt x="139" y="14"/>
                </a:lnTo>
                <a:lnTo>
                  <a:pt x="151" y="20"/>
                </a:lnTo>
                <a:lnTo>
                  <a:pt x="161" y="26"/>
                </a:lnTo>
                <a:lnTo>
                  <a:pt x="170" y="32"/>
                </a:lnTo>
                <a:lnTo>
                  <a:pt x="179" y="41"/>
                </a:lnTo>
                <a:lnTo>
                  <a:pt x="187" y="50"/>
                </a:lnTo>
                <a:lnTo>
                  <a:pt x="191" y="61"/>
                </a:lnTo>
                <a:lnTo>
                  <a:pt x="196" y="72"/>
                </a:lnTo>
                <a:lnTo>
                  <a:pt x="196" y="72"/>
                </a:lnTo>
                <a:close/>
                <a:moveTo>
                  <a:pt x="107" y="7"/>
                </a:moveTo>
                <a:lnTo>
                  <a:pt x="107" y="7"/>
                </a:lnTo>
                <a:lnTo>
                  <a:pt x="115" y="9"/>
                </a:lnTo>
                <a:lnTo>
                  <a:pt x="121" y="14"/>
                </a:lnTo>
                <a:lnTo>
                  <a:pt x="127" y="20"/>
                </a:lnTo>
                <a:lnTo>
                  <a:pt x="133" y="27"/>
                </a:lnTo>
                <a:lnTo>
                  <a:pt x="138" y="37"/>
                </a:lnTo>
                <a:lnTo>
                  <a:pt x="142" y="47"/>
                </a:lnTo>
                <a:lnTo>
                  <a:pt x="145" y="60"/>
                </a:lnTo>
                <a:lnTo>
                  <a:pt x="148" y="72"/>
                </a:lnTo>
                <a:lnTo>
                  <a:pt x="107" y="72"/>
                </a:lnTo>
                <a:lnTo>
                  <a:pt x="107" y="7"/>
                </a:lnTo>
                <a:close/>
                <a:moveTo>
                  <a:pt x="107" y="79"/>
                </a:moveTo>
                <a:lnTo>
                  <a:pt x="150" y="79"/>
                </a:lnTo>
                <a:lnTo>
                  <a:pt x="150" y="79"/>
                </a:lnTo>
                <a:lnTo>
                  <a:pt x="151" y="102"/>
                </a:lnTo>
                <a:lnTo>
                  <a:pt x="151" y="102"/>
                </a:lnTo>
                <a:lnTo>
                  <a:pt x="150" y="124"/>
                </a:lnTo>
                <a:lnTo>
                  <a:pt x="107" y="124"/>
                </a:lnTo>
                <a:lnTo>
                  <a:pt x="107" y="79"/>
                </a:lnTo>
                <a:close/>
                <a:moveTo>
                  <a:pt x="107" y="196"/>
                </a:moveTo>
                <a:lnTo>
                  <a:pt x="107" y="132"/>
                </a:lnTo>
                <a:lnTo>
                  <a:pt x="148" y="132"/>
                </a:lnTo>
                <a:lnTo>
                  <a:pt x="148" y="132"/>
                </a:lnTo>
                <a:lnTo>
                  <a:pt x="145" y="144"/>
                </a:lnTo>
                <a:lnTo>
                  <a:pt x="142" y="156"/>
                </a:lnTo>
                <a:lnTo>
                  <a:pt x="138" y="167"/>
                </a:lnTo>
                <a:lnTo>
                  <a:pt x="133" y="176"/>
                </a:lnTo>
                <a:lnTo>
                  <a:pt x="127" y="184"/>
                </a:lnTo>
                <a:lnTo>
                  <a:pt x="121" y="190"/>
                </a:lnTo>
                <a:lnTo>
                  <a:pt x="115" y="194"/>
                </a:lnTo>
                <a:lnTo>
                  <a:pt x="107" y="196"/>
                </a:lnTo>
                <a:lnTo>
                  <a:pt x="107" y="196"/>
                </a:lnTo>
                <a:close/>
                <a:moveTo>
                  <a:pt x="128" y="193"/>
                </a:moveTo>
                <a:lnTo>
                  <a:pt x="128" y="193"/>
                </a:lnTo>
                <a:lnTo>
                  <a:pt x="138" y="182"/>
                </a:lnTo>
                <a:lnTo>
                  <a:pt x="145" y="168"/>
                </a:lnTo>
                <a:lnTo>
                  <a:pt x="151" y="151"/>
                </a:lnTo>
                <a:lnTo>
                  <a:pt x="156" y="132"/>
                </a:lnTo>
                <a:lnTo>
                  <a:pt x="196" y="132"/>
                </a:lnTo>
                <a:lnTo>
                  <a:pt x="196" y="132"/>
                </a:lnTo>
                <a:lnTo>
                  <a:pt x="191" y="142"/>
                </a:lnTo>
                <a:lnTo>
                  <a:pt x="187" y="153"/>
                </a:lnTo>
                <a:lnTo>
                  <a:pt x="179" y="162"/>
                </a:lnTo>
                <a:lnTo>
                  <a:pt x="170" y="171"/>
                </a:lnTo>
                <a:lnTo>
                  <a:pt x="161" y="178"/>
                </a:lnTo>
                <a:lnTo>
                  <a:pt x="151" y="185"/>
                </a:lnTo>
                <a:lnTo>
                  <a:pt x="139" y="190"/>
                </a:lnTo>
                <a:lnTo>
                  <a:pt x="128" y="193"/>
                </a:lnTo>
                <a:lnTo>
                  <a:pt x="128" y="193"/>
                </a:lnTo>
                <a:close/>
                <a:moveTo>
                  <a:pt x="157" y="124"/>
                </a:moveTo>
                <a:lnTo>
                  <a:pt x="157" y="124"/>
                </a:lnTo>
                <a:lnTo>
                  <a:pt x="157" y="102"/>
                </a:lnTo>
                <a:lnTo>
                  <a:pt x="157" y="102"/>
                </a:lnTo>
                <a:lnTo>
                  <a:pt x="157" y="79"/>
                </a:lnTo>
                <a:lnTo>
                  <a:pt x="197" y="79"/>
                </a:lnTo>
                <a:lnTo>
                  <a:pt x="197" y="79"/>
                </a:lnTo>
                <a:lnTo>
                  <a:pt x="199" y="79"/>
                </a:lnTo>
                <a:lnTo>
                  <a:pt x="199" y="79"/>
                </a:lnTo>
                <a:lnTo>
                  <a:pt x="200" y="90"/>
                </a:lnTo>
                <a:lnTo>
                  <a:pt x="202" y="102"/>
                </a:lnTo>
                <a:lnTo>
                  <a:pt x="202" y="102"/>
                </a:lnTo>
                <a:lnTo>
                  <a:pt x="200" y="113"/>
                </a:lnTo>
                <a:lnTo>
                  <a:pt x="199" y="124"/>
                </a:lnTo>
                <a:lnTo>
                  <a:pt x="157" y="124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7" name="Group 286"/>
          <p:cNvGrpSpPr/>
          <p:nvPr userDrawn="1"/>
        </p:nvGrpSpPr>
        <p:grpSpPr>
          <a:xfrm>
            <a:off x="6113300" y="1578703"/>
            <a:ext cx="252438" cy="309938"/>
            <a:chOff x="6702426" y="1385888"/>
            <a:chExt cx="285750" cy="350837"/>
          </a:xfrm>
        </p:grpSpPr>
        <p:sp>
          <p:nvSpPr>
            <p:cNvPr id="288" name="Rectangle 579"/>
            <p:cNvSpPr>
              <a:spLocks noChangeArrowheads="1"/>
            </p:cNvSpPr>
            <p:nvPr/>
          </p:nvSpPr>
          <p:spPr bwMode="auto">
            <a:xfrm>
              <a:off x="6953251" y="1674813"/>
              <a:ext cx="22225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580"/>
            <p:cNvSpPr>
              <a:spLocks noChangeArrowheads="1"/>
            </p:cNvSpPr>
            <p:nvPr/>
          </p:nvSpPr>
          <p:spPr bwMode="auto">
            <a:xfrm>
              <a:off x="6734176" y="1674813"/>
              <a:ext cx="5715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581"/>
            <p:cNvSpPr>
              <a:spLocks noEditPoints="1"/>
            </p:cNvSpPr>
            <p:nvPr/>
          </p:nvSpPr>
          <p:spPr bwMode="auto">
            <a:xfrm>
              <a:off x="6727826" y="1422400"/>
              <a:ext cx="225425" cy="314325"/>
            </a:xfrm>
            <a:custGeom>
              <a:avLst/>
              <a:gdLst>
                <a:gd name="T0" fmla="*/ 142 w 142"/>
                <a:gd name="T1" fmla="*/ 37 h 198"/>
                <a:gd name="T2" fmla="*/ 130 w 142"/>
                <a:gd name="T3" fmla="*/ 28 h 198"/>
                <a:gd name="T4" fmla="*/ 122 w 142"/>
                <a:gd name="T5" fmla="*/ 29 h 198"/>
                <a:gd name="T6" fmla="*/ 121 w 142"/>
                <a:gd name="T7" fmla="*/ 19 h 198"/>
                <a:gd name="T8" fmla="*/ 110 w 142"/>
                <a:gd name="T9" fmla="*/ 9 h 198"/>
                <a:gd name="T10" fmla="*/ 101 w 142"/>
                <a:gd name="T11" fmla="*/ 11 h 198"/>
                <a:gd name="T12" fmla="*/ 98 w 142"/>
                <a:gd name="T13" fmla="*/ 3 h 198"/>
                <a:gd name="T14" fmla="*/ 89 w 142"/>
                <a:gd name="T15" fmla="*/ 0 h 198"/>
                <a:gd name="T16" fmla="*/ 78 w 142"/>
                <a:gd name="T17" fmla="*/ 3 h 198"/>
                <a:gd name="T18" fmla="*/ 73 w 142"/>
                <a:gd name="T19" fmla="*/ 14 h 198"/>
                <a:gd name="T20" fmla="*/ 69 w 142"/>
                <a:gd name="T21" fmla="*/ 12 h 198"/>
                <a:gd name="T22" fmla="*/ 58 w 142"/>
                <a:gd name="T23" fmla="*/ 15 h 198"/>
                <a:gd name="T24" fmla="*/ 53 w 142"/>
                <a:gd name="T25" fmla="*/ 114 h 198"/>
                <a:gd name="T26" fmla="*/ 47 w 142"/>
                <a:gd name="T27" fmla="*/ 120 h 198"/>
                <a:gd name="T28" fmla="*/ 23 w 142"/>
                <a:gd name="T29" fmla="*/ 98 h 198"/>
                <a:gd name="T30" fmla="*/ 6 w 142"/>
                <a:gd name="T31" fmla="*/ 101 h 198"/>
                <a:gd name="T32" fmla="*/ 0 w 142"/>
                <a:gd name="T33" fmla="*/ 106 h 198"/>
                <a:gd name="T34" fmla="*/ 0 w 142"/>
                <a:gd name="T35" fmla="*/ 112 h 198"/>
                <a:gd name="T36" fmla="*/ 58 w 142"/>
                <a:gd name="T37" fmla="*/ 170 h 198"/>
                <a:gd name="T38" fmla="*/ 131 w 142"/>
                <a:gd name="T39" fmla="*/ 198 h 198"/>
                <a:gd name="T40" fmla="*/ 131 w 142"/>
                <a:gd name="T41" fmla="*/ 172 h 198"/>
                <a:gd name="T42" fmla="*/ 139 w 142"/>
                <a:gd name="T43" fmla="*/ 144 h 198"/>
                <a:gd name="T44" fmla="*/ 142 w 142"/>
                <a:gd name="T45" fmla="*/ 42 h 198"/>
                <a:gd name="T46" fmla="*/ 135 w 142"/>
                <a:gd name="T47" fmla="*/ 129 h 198"/>
                <a:gd name="T48" fmla="*/ 125 w 142"/>
                <a:gd name="T49" fmla="*/ 170 h 198"/>
                <a:gd name="T50" fmla="*/ 125 w 142"/>
                <a:gd name="T51" fmla="*/ 192 h 198"/>
                <a:gd name="T52" fmla="*/ 66 w 142"/>
                <a:gd name="T53" fmla="*/ 173 h 198"/>
                <a:gd name="T54" fmla="*/ 6 w 142"/>
                <a:gd name="T55" fmla="*/ 109 h 198"/>
                <a:gd name="T56" fmla="*/ 13 w 142"/>
                <a:gd name="T57" fmla="*/ 104 h 198"/>
                <a:gd name="T58" fmla="*/ 24 w 142"/>
                <a:gd name="T59" fmla="*/ 106 h 198"/>
                <a:gd name="T60" fmla="*/ 46 w 142"/>
                <a:gd name="T61" fmla="*/ 126 h 198"/>
                <a:gd name="T62" fmla="*/ 53 w 142"/>
                <a:gd name="T63" fmla="*/ 124 h 198"/>
                <a:gd name="T64" fmla="*/ 59 w 142"/>
                <a:gd name="T65" fmla="*/ 117 h 198"/>
                <a:gd name="T66" fmla="*/ 59 w 142"/>
                <a:gd name="T67" fmla="*/ 26 h 198"/>
                <a:gd name="T68" fmla="*/ 63 w 142"/>
                <a:gd name="T69" fmla="*/ 20 h 198"/>
                <a:gd name="T70" fmla="*/ 67 w 142"/>
                <a:gd name="T71" fmla="*/ 19 h 198"/>
                <a:gd name="T72" fmla="*/ 73 w 142"/>
                <a:gd name="T73" fmla="*/ 23 h 198"/>
                <a:gd name="T74" fmla="*/ 81 w 142"/>
                <a:gd name="T75" fmla="*/ 81 h 198"/>
                <a:gd name="T76" fmla="*/ 81 w 142"/>
                <a:gd name="T77" fmla="*/ 11 h 198"/>
                <a:gd name="T78" fmla="*/ 86 w 142"/>
                <a:gd name="T79" fmla="*/ 6 h 198"/>
                <a:gd name="T80" fmla="*/ 92 w 142"/>
                <a:gd name="T81" fmla="*/ 8 h 198"/>
                <a:gd name="T82" fmla="*/ 95 w 142"/>
                <a:gd name="T83" fmla="*/ 14 h 198"/>
                <a:gd name="T84" fmla="*/ 102 w 142"/>
                <a:gd name="T85" fmla="*/ 23 h 198"/>
                <a:gd name="T86" fmla="*/ 104 w 142"/>
                <a:gd name="T87" fmla="*/ 17 h 198"/>
                <a:gd name="T88" fmla="*/ 108 w 142"/>
                <a:gd name="T89" fmla="*/ 15 h 198"/>
                <a:gd name="T90" fmla="*/ 113 w 142"/>
                <a:gd name="T91" fmla="*/ 19 h 198"/>
                <a:gd name="T92" fmla="*/ 115 w 142"/>
                <a:gd name="T93" fmla="*/ 38 h 198"/>
                <a:gd name="T94" fmla="*/ 115 w 142"/>
                <a:gd name="T95" fmla="*/ 81 h 198"/>
                <a:gd name="T96" fmla="*/ 122 w 142"/>
                <a:gd name="T97" fmla="*/ 40 h 198"/>
                <a:gd name="T98" fmla="*/ 127 w 142"/>
                <a:gd name="T99" fmla="*/ 34 h 198"/>
                <a:gd name="T100" fmla="*/ 131 w 142"/>
                <a:gd name="T101" fmla="*/ 35 h 198"/>
                <a:gd name="T102" fmla="*/ 136 w 142"/>
                <a:gd name="T103" fmla="*/ 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198">
                  <a:moveTo>
                    <a:pt x="142" y="42"/>
                  </a:moveTo>
                  <a:lnTo>
                    <a:pt x="142" y="42"/>
                  </a:lnTo>
                  <a:lnTo>
                    <a:pt x="142" y="37"/>
                  </a:lnTo>
                  <a:lnTo>
                    <a:pt x="139" y="32"/>
                  </a:lnTo>
                  <a:lnTo>
                    <a:pt x="135" y="29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5" y="28"/>
                  </a:lnTo>
                  <a:lnTo>
                    <a:pt x="122" y="29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1" y="19"/>
                  </a:lnTo>
                  <a:lnTo>
                    <a:pt x="119" y="14"/>
                  </a:lnTo>
                  <a:lnTo>
                    <a:pt x="115" y="11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05" y="9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99" y="6"/>
                  </a:lnTo>
                  <a:lnTo>
                    <a:pt x="98" y="3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5" y="8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20"/>
                  </a:lnTo>
                  <a:lnTo>
                    <a:pt x="53" y="26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2" y="117"/>
                  </a:lnTo>
                  <a:lnTo>
                    <a:pt x="47" y="120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23" y="98"/>
                  </a:lnTo>
                  <a:lnTo>
                    <a:pt x="17" y="97"/>
                  </a:lnTo>
                  <a:lnTo>
                    <a:pt x="10" y="98"/>
                  </a:lnTo>
                  <a:lnTo>
                    <a:pt x="6" y="101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1" y="114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59" y="173"/>
                  </a:lnTo>
                  <a:lnTo>
                    <a:pt x="59" y="198"/>
                  </a:lnTo>
                  <a:lnTo>
                    <a:pt x="131" y="198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136" y="158"/>
                  </a:lnTo>
                  <a:lnTo>
                    <a:pt x="139" y="144"/>
                  </a:lnTo>
                  <a:lnTo>
                    <a:pt x="142" y="130"/>
                  </a:lnTo>
                  <a:lnTo>
                    <a:pt x="142" y="115"/>
                  </a:lnTo>
                  <a:lnTo>
                    <a:pt x="142" y="42"/>
                  </a:lnTo>
                  <a:close/>
                  <a:moveTo>
                    <a:pt x="136" y="115"/>
                  </a:moveTo>
                  <a:lnTo>
                    <a:pt x="136" y="115"/>
                  </a:lnTo>
                  <a:lnTo>
                    <a:pt x="135" y="129"/>
                  </a:lnTo>
                  <a:lnTo>
                    <a:pt x="133" y="143"/>
                  </a:lnTo>
                  <a:lnTo>
                    <a:pt x="130" y="156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2"/>
                  </a:lnTo>
                  <a:lnTo>
                    <a:pt x="125" y="192"/>
                  </a:lnTo>
                  <a:lnTo>
                    <a:pt x="66" y="192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4" y="169"/>
                  </a:lnTo>
                  <a:lnTo>
                    <a:pt x="63" y="166"/>
                  </a:lnTo>
                  <a:lnTo>
                    <a:pt x="6" y="109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3" y="104"/>
                  </a:lnTo>
                  <a:lnTo>
                    <a:pt x="17" y="104"/>
                  </a:lnTo>
                  <a:lnTo>
                    <a:pt x="21" y="104"/>
                  </a:lnTo>
                  <a:lnTo>
                    <a:pt x="24" y="106"/>
                  </a:lnTo>
                  <a:lnTo>
                    <a:pt x="43" y="124"/>
                  </a:lnTo>
                  <a:lnTo>
                    <a:pt x="43" y="124"/>
                  </a:lnTo>
                  <a:lnTo>
                    <a:pt x="46" y="126"/>
                  </a:lnTo>
                  <a:lnTo>
                    <a:pt x="47" y="127"/>
                  </a:lnTo>
                  <a:lnTo>
                    <a:pt x="50" y="126"/>
                  </a:lnTo>
                  <a:lnTo>
                    <a:pt x="53" y="124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9" y="117"/>
                  </a:lnTo>
                  <a:lnTo>
                    <a:pt x="59" y="114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61" y="23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20"/>
                  </a:lnTo>
                  <a:lnTo>
                    <a:pt x="72" y="22"/>
                  </a:lnTo>
                  <a:lnTo>
                    <a:pt x="73" y="23"/>
                  </a:lnTo>
                  <a:lnTo>
                    <a:pt x="73" y="26"/>
                  </a:lnTo>
                  <a:lnTo>
                    <a:pt x="73" y="81"/>
                  </a:lnTo>
                  <a:lnTo>
                    <a:pt x="81" y="8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1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92" y="8"/>
                  </a:lnTo>
                  <a:lnTo>
                    <a:pt x="93" y="9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5" y="81"/>
                  </a:lnTo>
                  <a:lnTo>
                    <a:pt x="102" y="81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0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7" y="15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2" y="17"/>
                  </a:lnTo>
                  <a:lnTo>
                    <a:pt x="113" y="19"/>
                  </a:lnTo>
                  <a:lnTo>
                    <a:pt x="115" y="20"/>
                  </a:lnTo>
                  <a:lnTo>
                    <a:pt x="115" y="23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5" y="42"/>
                  </a:lnTo>
                  <a:lnTo>
                    <a:pt x="115" y="81"/>
                  </a:lnTo>
                  <a:lnTo>
                    <a:pt x="122" y="81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27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1" y="35"/>
                  </a:lnTo>
                  <a:lnTo>
                    <a:pt x="135" y="37"/>
                  </a:lnTo>
                  <a:lnTo>
                    <a:pt x="135" y="38"/>
                  </a:lnTo>
                  <a:lnTo>
                    <a:pt x="136" y="42"/>
                  </a:lnTo>
                  <a:lnTo>
                    <a:pt x="136" y="11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582"/>
            <p:cNvSpPr>
              <a:spLocks noChangeArrowheads="1"/>
            </p:cNvSpPr>
            <p:nvPr/>
          </p:nvSpPr>
          <p:spPr bwMode="auto">
            <a:xfrm>
              <a:off x="6953251" y="1697038"/>
              <a:ext cx="22225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583"/>
            <p:cNvSpPr>
              <a:spLocks noChangeArrowheads="1"/>
            </p:cNvSpPr>
            <p:nvPr/>
          </p:nvSpPr>
          <p:spPr bwMode="auto">
            <a:xfrm>
              <a:off x="6734176" y="1697038"/>
              <a:ext cx="57150" cy="127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584"/>
            <p:cNvSpPr>
              <a:spLocks noChangeArrowheads="1"/>
            </p:cNvSpPr>
            <p:nvPr/>
          </p:nvSpPr>
          <p:spPr bwMode="auto">
            <a:xfrm>
              <a:off x="6734176" y="1408113"/>
              <a:ext cx="12700" cy="152400"/>
            </a:xfrm>
            <a:prstGeom prst="rect">
              <a:avLst/>
            </a:pr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85"/>
            <p:cNvSpPr>
              <a:spLocks/>
            </p:cNvSpPr>
            <p:nvPr/>
          </p:nvSpPr>
          <p:spPr bwMode="auto">
            <a:xfrm>
              <a:off x="6702426" y="1385888"/>
              <a:ext cx="285750" cy="347663"/>
            </a:xfrm>
            <a:custGeom>
              <a:avLst/>
              <a:gdLst>
                <a:gd name="T0" fmla="*/ 28 w 180"/>
                <a:gd name="T1" fmla="*/ 0 h 219"/>
                <a:gd name="T2" fmla="*/ 28 w 180"/>
                <a:gd name="T3" fmla="*/ 0 h 219"/>
                <a:gd name="T4" fmla="*/ 22 w 180"/>
                <a:gd name="T5" fmla="*/ 0 h 219"/>
                <a:gd name="T6" fmla="*/ 17 w 180"/>
                <a:gd name="T7" fmla="*/ 2 h 219"/>
                <a:gd name="T8" fmla="*/ 13 w 180"/>
                <a:gd name="T9" fmla="*/ 5 h 219"/>
                <a:gd name="T10" fmla="*/ 8 w 180"/>
                <a:gd name="T11" fmla="*/ 8 h 219"/>
                <a:gd name="T12" fmla="*/ 5 w 180"/>
                <a:gd name="T13" fmla="*/ 12 h 219"/>
                <a:gd name="T14" fmla="*/ 2 w 180"/>
                <a:gd name="T15" fmla="*/ 17 h 219"/>
                <a:gd name="T16" fmla="*/ 0 w 180"/>
                <a:gd name="T17" fmla="*/ 22 h 219"/>
                <a:gd name="T18" fmla="*/ 0 w 180"/>
                <a:gd name="T19" fmla="*/ 26 h 219"/>
                <a:gd name="T20" fmla="*/ 0 w 180"/>
                <a:gd name="T21" fmla="*/ 192 h 219"/>
                <a:gd name="T22" fmla="*/ 0 w 180"/>
                <a:gd name="T23" fmla="*/ 193 h 219"/>
                <a:gd name="T24" fmla="*/ 0 w 180"/>
                <a:gd name="T25" fmla="*/ 193 h 219"/>
                <a:gd name="T26" fmla="*/ 0 w 180"/>
                <a:gd name="T27" fmla="*/ 198 h 219"/>
                <a:gd name="T28" fmla="*/ 2 w 180"/>
                <a:gd name="T29" fmla="*/ 202 h 219"/>
                <a:gd name="T30" fmla="*/ 5 w 180"/>
                <a:gd name="T31" fmla="*/ 209 h 219"/>
                <a:gd name="T32" fmla="*/ 8 w 180"/>
                <a:gd name="T33" fmla="*/ 212 h 219"/>
                <a:gd name="T34" fmla="*/ 13 w 180"/>
                <a:gd name="T35" fmla="*/ 215 h 219"/>
                <a:gd name="T36" fmla="*/ 17 w 180"/>
                <a:gd name="T37" fmla="*/ 218 h 219"/>
                <a:gd name="T38" fmla="*/ 22 w 180"/>
                <a:gd name="T39" fmla="*/ 219 h 219"/>
                <a:gd name="T40" fmla="*/ 28 w 180"/>
                <a:gd name="T41" fmla="*/ 219 h 219"/>
                <a:gd name="T42" fmla="*/ 69 w 180"/>
                <a:gd name="T43" fmla="*/ 219 h 219"/>
                <a:gd name="T44" fmla="*/ 69 w 180"/>
                <a:gd name="T45" fmla="*/ 213 h 219"/>
                <a:gd name="T46" fmla="*/ 28 w 180"/>
                <a:gd name="T47" fmla="*/ 213 h 219"/>
                <a:gd name="T48" fmla="*/ 28 w 180"/>
                <a:gd name="T49" fmla="*/ 213 h 219"/>
                <a:gd name="T50" fmla="*/ 20 w 180"/>
                <a:gd name="T51" fmla="*/ 212 h 219"/>
                <a:gd name="T52" fmla="*/ 13 w 180"/>
                <a:gd name="T53" fmla="*/ 207 h 219"/>
                <a:gd name="T54" fmla="*/ 8 w 180"/>
                <a:gd name="T55" fmla="*/ 201 h 219"/>
                <a:gd name="T56" fmla="*/ 6 w 180"/>
                <a:gd name="T57" fmla="*/ 193 h 219"/>
                <a:gd name="T58" fmla="*/ 6 w 180"/>
                <a:gd name="T59" fmla="*/ 193 h 219"/>
                <a:gd name="T60" fmla="*/ 6 w 180"/>
                <a:gd name="T61" fmla="*/ 192 h 219"/>
                <a:gd name="T62" fmla="*/ 6 w 180"/>
                <a:gd name="T63" fmla="*/ 192 h 219"/>
                <a:gd name="T64" fmla="*/ 8 w 180"/>
                <a:gd name="T65" fmla="*/ 184 h 219"/>
                <a:gd name="T66" fmla="*/ 13 w 180"/>
                <a:gd name="T67" fmla="*/ 178 h 219"/>
                <a:gd name="T68" fmla="*/ 20 w 180"/>
                <a:gd name="T69" fmla="*/ 173 h 219"/>
                <a:gd name="T70" fmla="*/ 28 w 180"/>
                <a:gd name="T71" fmla="*/ 172 h 219"/>
                <a:gd name="T72" fmla="*/ 42 w 180"/>
                <a:gd name="T73" fmla="*/ 172 h 219"/>
                <a:gd name="T74" fmla="*/ 42 w 180"/>
                <a:gd name="T75" fmla="*/ 166 h 219"/>
                <a:gd name="T76" fmla="*/ 28 w 180"/>
                <a:gd name="T77" fmla="*/ 166 h 219"/>
                <a:gd name="T78" fmla="*/ 28 w 180"/>
                <a:gd name="T79" fmla="*/ 166 h 219"/>
                <a:gd name="T80" fmla="*/ 22 w 180"/>
                <a:gd name="T81" fmla="*/ 166 h 219"/>
                <a:gd name="T82" fmla="*/ 16 w 180"/>
                <a:gd name="T83" fmla="*/ 167 h 219"/>
                <a:gd name="T84" fmla="*/ 11 w 180"/>
                <a:gd name="T85" fmla="*/ 170 h 219"/>
                <a:gd name="T86" fmla="*/ 6 w 180"/>
                <a:gd name="T87" fmla="*/ 175 h 219"/>
                <a:gd name="T88" fmla="*/ 6 w 180"/>
                <a:gd name="T89" fmla="*/ 26 h 219"/>
                <a:gd name="T90" fmla="*/ 6 w 180"/>
                <a:gd name="T91" fmla="*/ 26 h 219"/>
                <a:gd name="T92" fmla="*/ 8 w 180"/>
                <a:gd name="T93" fmla="*/ 19 h 219"/>
                <a:gd name="T94" fmla="*/ 13 w 180"/>
                <a:gd name="T95" fmla="*/ 12 h 219"/>
                <a:gd name="T96" fmla="*/ 20 w 180"/>
                <a:gd name="T97" fmla="*/ 8 h 219"/>
                <a:gd name="T98" fmla="*/ 28 w 180"/>
                <a:gd name="T99" fmla="*/ 6 h 219"/>
                <a:gd name="T100" fmla="*/ 172 w 180"/>
                <a:gd name="T101" fmla="*/ 6 h 219"/>
                <a:gd name="T102" fmla="*/ 172 w 180"/>
                <a:gd name="T103" fmla="*/ 166 h 219"/>
                <a:gd name="T104" fmla="*/ 164 w 180"/>
                <a:gd name="T105" fmla="*/ 166 h 219"/>
                <a:gd name="T106" fmla="*/ 164 w 180"/>
                <a:gd name="T107" fmla="*/ 172 h 219"/>
                <a:gd name="T108" fmla="*/ 180 w 180"/>
                <a:gd name="T109" fmla="*/ 172 h 219"/>
                <a:gd name="T110" fmla="*/ 180 w 180"/>
                <a:gd name="T111" fmla="*/ 0 h 219"/>
                <a:gd name="T112" fmla="*/ 28 w 18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219">
                  <a:moveTo>
                    <a:pt x="28" y="0"/>
                  </a:move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192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5" y="209"/>
                  </a:lnTo>
                  <a:lnTo>
                    <a:pt x="8" y="212"/>
                  </a:lnTo>
                  <a:lnTo>
                    <a:pt x="13" y="215"/>
                  </a:lnTo>
                  <a:lnTo>
                    <a:pt x="17" y="218"/>
                  </a:lnTo>
                  <a:lnTo>
                    <a:pt x="22" y="219"/>
                  </a:lnTo>
                  <a:lnTo>
                    <a:pt x="28" y="219"/>
                  </a:lnTo>
                  <a:lnTo>
                    <a:pt x="69" y="219"/>
                  </a:lnTo>
                  <a:lnTo>
                    <a:pt x="69" y="213"/>
                  </a:lnTo>
                  <a:lnTo>
                    <a:pt x="28" y="213"/>
                  </a:lnTo>
                  <a:lnTo>
                    <a:pt x="28" y="213"/>
                  </a:lnTo>
                  <a:lnTo>
                    <a:pt x="20" y="212"/>
                  </a:lnTo>
                  <a:lnTo>
                    <a:pt x="13" y="207"/>
                  </a:lnTo>
                  <a:lnTo>
                    <a:pt x="8" y="201"/>
                  </a:lnTo>
                  <a:lnTo>
                    <a:pt x="6" y="193"/>
                  </a:lnTo>
                  <a:lnTo>
                    <a:pt x="6" y="193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4"/>
                  </a:lnTo>
                  <a:lnTo>
                    <a:pt x="13" y="178"/>
                  </a:lnTo>
                  <a:lnTo>
                    <a:pt x="20" y="173"/>
                  </a:lnTo>
                  <a:lnTo>
                    <a:pt x="28" y="172"/>
                  </a:lnTo>
                  <a:lnTo>
                    <a:pt x="42" y="172"/>
                  </a:lnTo>
                  <a:lnTo>
                    <a:pt x="42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2" y="166"/>
                  </a:lnTo>
                  <a:lnTo>
                    <a:pt x="16" y="167"/>
                  </a:lnTo>
                  <a:lnTo>
                    <a:pt x="11" y="170"/>
                  </a:lnTo>
                  <a:lnTo>
                    <a:pt x="6" y="17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172" y="6"/>
                  </a:lnTo>
                  <a:lnTo>
                    <a:pt x="172" y="166"/>
                  </a:lnTo>
                  <a:lnTo>
                    <a:pt x="164" y="166"/>
                  </a:lnTo>
                  <a:lnTo>
                    <a:pt x="164" y="172"/>
                  </a:lnTo>
                  <a:lnTo>
                    <a:pt x="180" y="172"/>
                  </a:lnTo>
                  <a:lnTo>
                    <a:pt x="18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5" name="Group 294"/>
          <p:cNvGrpSpPr/>
          <p:nvPr userDrawn="1"/>
        </p:nvGrpSpPr>
        <p:grpSpPr>
          <a:xfrm>
            <a:off x="6790676" y="1577300"/>
            <a:ext cx="370243" cy="326768"/>
            <a:chOff x="7469188" y="1384300"/>
            <a:chExt cx="419100" cy="369888"/>
          </a:xfrm>
        </p:grpSpPr>
        <p:sp>
          <p:nvSpPr>
            <p:cNvPr id="296" name="Freeform 586"/>
            <p:cNvSpPr>
              <a:spLocks noEditPoints="1"/>
            </p:cNvSpPr>
            <p:nvPr/>
          </p:nvSpPr>
          <p:spPr bwMode="auto">
            <a:xfrm>
              <a:off x="7469188" y="1384300"/>
              <a:ext cx="419100" cy="369888"/>
            </a:xfrm>
            <a:custGeom>
              <a:avLst/>
              <a:gdLst>
                <a:gd name="T0" fmla="*/ 48 w 264"/>
                <a:gd name="T1" fmla="*/ 0 h 233"/>
                <a:gd name="T2" fmla="*/ 22 w 264"/>
                <a:gd name="T3" fmla="*/ 7 h 233"/>
                <a:gd name="T4" fmla="*/ 5 w 264"/>
                <a:gd name="T5" fmla="*/ 29 h 233"/>
                <a:gd name="T6" fmla="*/ 0 w 264"/>
                <a:gd name="T7" fmla="*/ 138 h 233"/>
                <a:gd name="T8" fmla="*/ 5 w 264"/>
                <a:gd name="T9" fmla="*/ 154 h 233"/>
                <a:gd name="T10" fmla="*/ 22 w 264"/>
                <a:gd name="T11" fmla="*/ 176 h 233"/>
                <a:gd name="T12" fmla="*/ 48 w 264"/>
                <a:gd name="T13" fmla="*/ 183 h 233"/>
                <a:gd name="T14" fmla="*/ 87 w 264"/>
                <a:gd name="T15" fmla="*/ 194 h 233"/>
                <a:gd name="T16" fmla="*/ 60 w 264"/>
                <a:gd name="T17" fmla="*/ 225 h 233"/>
                <a:gd name="T18" fmla="*/ 58 w 264"/>
                <a:gd name="T19" fmla="*/ 229 h 233"/>
                <a:gd name="T20" fmla="*/ 63 w 264"/>
                <a:gd name="T21" fmla="*/ 233 h 233"/>
                <a:gd name="T22" fmla="*/ 63 w 264"/>
                <a:gd name="T23" fmla="*/ 233 h 233"/>
                <a:gd name="T24" fmla="*/ 84 w 264"/>
                <a:gd name="T25" fmla="*/ 228 h 233"/>
                <a:gd name="T26" fmla="*/ 123 w 264"/>
                <a:gd name="T27" fmla="*/ 214 h 233"/>
                <a:gd name="T28" fmla="*/ 153 w 264"/>
                <a:gd name="T29" fmla="*/ 193 h 233"/>
                <a:gd name="T30" fmla="*/ 218 w 264"/>
                <a:gd name="T31" fmla="*/ 183 h 233"/>
                <a:gd name="T32" fmla="*/ 244 w 264"/>
                <a:gd name="T33" fmla="*/ 176 h 233"/>
                <a:gd name="T34" fmla="*/ 261 w 264"/>
                <a:gd name="T35" fmla="*/ 154 h 233"/>
                <a:gd name="T36" fmla="*/ 264 w 264"/>
                <a:gd name="T37" fmla="*/ 47 h 233"/>
                <a:gd name="T38" fmla="*/ 261 w 264"/>
                <a:gd name="T39" fmla="*/ 29 h 233"/>
                <a:gd name="T40" fmla="*/ 244 w 264"/>
                <a:gd name="T41" fmla="*/ 7 h 233"/>
                <a:gd name="T42" fmla="*/ 218 w 264"/>
                <a:gd name="T43" fmla="*/ 0 h 233"/>
                <a:gd name="T44" fmla="*/ 104 w 264"/>
                <a:gd name="T45" fmla="*/ 177 h 233"/>
                <a:gd name="T46" fmla="*/ 48 w 264"/>
                <a:gd name="T47" fmla="*/ 174 h 233"/>
                <a:gd name="T48" fmla="*/ 32 w 264"/>
                <a:gd name="T49" fmla="*/ 171 h 233"/>
                <a:gd name="T50" fmla="*/ 15 w 264"/>
                <a:gd name="T51" fmla="*/ 157 h 233"/>
                <a:gd name="T52" fmla="*/ 9 w 264"/>
                <a:gd name="T53" fmla="*/ 138 h 233"/>
                <a:gd name="T54" fmla="*/ 9 w 264"/>
                <a:gd name="T55" fmla="*/ 39 h 233"/>
                <a:gd name="T56" fmla="*/ 20 w 264"/>
                <a:gd name="T57" fmla="*/ 20 h 233"/>
                <a:gd name="T58" fmla="*/ 40 w 264"/>
                <a:gd name="T59" fmla="*/ 9 h 233"/>
                <a:gd name="T60" fmla="*/ 218 w 264"/>
                <a:gd name="T61" fmla="*/ 9 h 233"/>
                <a:gd name="T62" fmla="*/ 239 w 264"/>
                <a:gd name="T63" fmla="*/ 15 h 233"/>
                <a:gd name="T64" fmla="*/ 253 w 264"/>
                <a:gd name="T65" fmla="*/ 32 h 233"/>
                <a:gd name="T66" fmla="*/ 256 w 264"/>
                <a:gd name="T67" fmla="*/ 138 h 233"/>
                <a:gd name="T68" fmla="*/ 253 w 264"/>
                <a:gd name="T69" fmla="*/ 151 h 233"/>
                <a:gd name="T70" fmla="*/ 239 w 264"/>
                <a:gd name="T71" fmla="*/ 168 h 233"/>
                <a:gd name="T72" fmla="*/ 218 w 264"/>
                <a:gd name="T73" fmla="*/ 174 h 233"/>
                <a:gd name="T74" fmla="*/ 158 w 264"/>
                <a:gd name="T75" fmla="*/ 176 h 233"/>
                <a:gd name="T76" fmla="*/ 141 w 264"/>
                <a:gd name="T77" fmla="*/ 193 h 233"/>
                <a:gd name="T78" fmla="*/ 110 w 264"/>
                <a:gd name="T79" fmla="*/ 211 h 233"/>
                <a:gd name="T80" fmla="*/ 77 w 264"/>
                <a:gd name="T81" fmla="*/ 222 h 233"/>
                <a:gd name="T82" fmla="*/ 94 w 264"/>
                <a:gd name="T83" fmla="*/ 202 h 233"/>
                <a:gd name="T84" fmla="*/ 106 w 264"/>
                <a:gd name="T85" fmla="*/ 180 h 233"/>
                <a:gd name="T86" fmla="*/ 104 w 264"/>
                <a:gd name="T87" fmla="*/ 17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" h="233">
                  <a:moveTo>
                    <a:pt x="21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4" y="13"/>
                  </a:lnTo>
                  <a:lnTo>
                    <a:pt x="9" y="21"/>
                  </a:lnTo>
                  <a:lnTo>
                    <a:pt x="5" y="29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7"/>
                  </a:lnTo>
                  <a:lnTo>
                    <a:pt x="5" y="154"/>
                  </a:lnTo>
                  <a:lnTo>
                    <a:pt x="9" y="164"/>
                  </a:lnTo>
                  <a:lnTo>
                    <a:pt x="14" y="170"/>
                  </a:lnTo>
                  <a:lnTo>
                    <a:pt x="22" y="176"/>
                  </a:lnTo>
                  <a:lnTo>
                    <a:pt x="29" y="180"/>
                  </a:lnTo>
                  <a:lnTo>
                    <a:pt x="38" y="182"/>
                  </a:lnTo>
                  <a:lnTo>
                    <a:pt x="48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87" y="194"/>
                  </a:lnTo>
                  <a:lnTo>
                    <a:pt x="80" y="205"/>
                  </a:lnTo>
                  <a:lnTo>
                    <a:pt x="71" y="216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58" y="226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60" y="231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71" y="231"/>
                  </a:lnTo>
                  <a:lnTo>
                    <a:pt x="71" y="231"/>
                  </a:lnTo>
                  <a:lnTo>
                    <a:pt x="84" y="228"/>
                  </a:lnTo>
                  <a:lnTo>
                    <a:pt x="97" y="225"/>
                  </a:lnTo>
                  <a:lnTo>
                    <a:pt x="110" y="220"/>
                  </a:lnTo>
                  <a:lnTo>
                    <a:pt x="123" y="214"/>
                  </a:lnTo>
                  <a:lnTo>
                    <a:pt x="133" y="208"/>
                  </a:lnTo>
                  <a:lnTo>
                    <a:pt x="144" y="200"/>
                  </a:lnTo>
                  <a:lnTo>
                    <a:pt x="153" y="193"/>
                  </a:lnTo>
                  <a:lnTo>
                    <a:pt x="163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27" y="182"/>
                  </a:lnTo>
                  <a:lnTo>
                    <a:pt x="236" y="180"/>
                  </a:lnTo>
                  <a:lnTo>
                    <a:pt x="244" y="176"/>
                  </a:lnTo>
                  <a:lnTo>
                    <a:pt x="250" y="170"/>
                  </a:lnTo>
                  <a:lnTo>
                    <a:pt x="256" y="164"/>
                  </a:lnTo>
                  <a:lnTo>
                    <a:pt x="261" y="154"/>
                  </a:lnTo>
                  <a:lnTo>
                    <a:pt x="264" y="147"/>
                  </a:lnTo>
                  <a:lnTo>
                    <a:pt x="264" y="138"/>
                  </a:lnTo>
                  <a:lnTo>
                    <a:pt x="264" y="47"/>
                  </a:lnTo>
                  <a:lnTo>
                    <a:pt x="264" y="47"/>
                  </a:lnTo>
                  <a:lnTo>
                    <a:pt x="264" y="36"/>
                  </a:lnTo>
                  <a:lnTo>
                    <a:pt x="261" y="29"/>
                  </a:lnTo>
                  <a:lnTo>
                    <a:pt x="256" y="21"/>
                  </a:lnTo>
                  <a:lnTo>
                    <a:pt x="250" y="13"/>
                  </a:lnTo>
                  <a:lnTo>
                    <a:pt x="244" y="7"/>
                  </a:lnTo>
                  <a:lnTo>
                    <a:pt x="236" y="4"/>
                  </a:lnTo>
                  <a:lnTo>
                    <a:pt x="227" y="1"/>
                  </a:lnTo>
                  <a:lnTo>
                    <a:pt x="218" y="0"/>
                  </a:lnTo>
                  <a:lnTo>
                    <a:pt x="218" y="0"/>
                  </a:lnTo>
                  <a:close/>
                  <a:moveTo>
                    <a:pt x="104" y="177"/>
                  </a:moveTo>
                  <a:lnTo>
                    <a:pt x="104" y="177"/>
                  </a:lnTo>
                  <a:lnTo>
                    <a:pt x="103" y="176"/>
                  </a:lnTo>
                  <a:lnTo>
                    <a:pt x="101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0" y="174"/>
                  </a:lnTo>
                  <a:lnTo>
                    <a:pt x="32" y="171"/>
                  </a:lnTo>
                  <a:lnTo>
                    <a:pt x="26" y="168"/>
                  </a:lnTo>
                  <a:lnTo>
                    <a:pt x="20" y="164"/>
                  </a:lnTo>
                  <a:lnTo>
                    <a:pt x="15" y="157"/>
                  </a:lnTo>
                  <a:lnTo>
                    <a:pt x="12" y="151"/>
                  </a:lnTo>
                  <a:lnTo>
                    <a:pt x="9" y="144"/>
                  </a:lnTo>
                  <a:lnTo>
                    <a:pt x="9" y="138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39"/>
                  </a:lnTo>
                  <a:lnTo>
                    <a:pt x="12" y="32"/>
                  </a:lnTo>
                  <a:lnTo>
                    <a:pt x="15" y="26"/>
                  </a:lnTo>
                  <a:lnTo>
                    <a:pt x="20" y="20"/>
                  </a:lnTo>
                  <a:lnTo>
                    <a:pt x="26" y="15"/>
                  </a:lnTo>
                  <a:lnTo>
                    <a:pt x="32" y="12"/>
                  </a:lnTo>
                  <a:lnTo>
                    <a:pt x="40" y="9"/>
                  </a:lnTo>
                  <a:lnTo>
                    <a:pt x="48" y="9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25" y="9"/>
                  </a:lnTo>
                  <a:lnTo>
                    <a:pt x="231" y="12"/>
                  </a:lnTo>
                  <a:lnTo>
                    <a:pt x="239" y="15"/>
                  </a:lnTo>
                  <a:lnTo>
                    <a:pt x="244" y="20"/>
                  </a:lnTo>
                  <a:lnTo>
                    <a:pt x="250" y="26"/>
                  </a:lnTo>
                  <a:lnTo>
                    <a:pt x="253" y="32"/>
                  </a:lnTo>
                  <a:lnTo>
                    <a:pt x="254" y="39"/>
                  </a:lnTo>
                  <a:lnTo>
                    <a:pt x="256" y="47"/>
                  </a:lnTo>
                  <a:lnTo>
                    <a:pt x="256" y="138"/>
                  </a:lnTo>
                  <a:lnTo>
                    <a:pt x="256" y="138"/>
                  </a:lnTo>
                  <a:lnTo>
                    <a:pt x="254" y="144"/>
                  </a:lnTo>
                  <a:lnTo>
                    <a:pt x="253" y="151"/>
                  </a:lnTo>
                  <a:lnTo>
                    <a:pt x="250" y="157"/>
                  </a:lnTo>
                  <a:lnTo>
                    <a:pt x="244" y="164"/>
                  </a:lnTo>
                  <a:lnTo>
                    <a:pt x="239" y="168"/>
                  </a:lnTo>
                  <a:lnTo>
                    <a:pt x="231" y="171"/>
                  </a:lnTo>
                  <a:lnTo>
                    <a:pt x="225" y="174"/>
                  </a:lnTo>
                  <a:lnTo>
                    <a:pt x="218" y="174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158" y="176"/>
                  </a:lnTo>
                  <a:lnTo>
                    <a:pt x="158" y="176"/>
                  </a:lnTo>
                  <a:lnTo>
                    <a:pt x="150" y="185"/>
                  </a:lnTo>
                  <a:lnTo>
                    <a:pt x="141" y="193"/>
                  </a:lnTo>
                  <a:lnTo>
                    <a:pt x="132" y="199"/>
                  </a:lnTo>
                  <a:lnTo>
                    <a:pt x="121" y="205"/>
                  </a:lnTo>
                  <a:lnTo>
                    <a:pt x="110" y="211"/>
                  </a:lnTo>
                  <a:lnTo>
                    <a:pt x="100" y="214"/>
                  </a:lnTo>
                  <a:lnTo>
                    <a:pt x="89" y="219"/>
                  </a:lnTo>
                  <a:lnTo>
                    <a:pt x="77" y="222"/>
                  </a:lnTo>
                  <a:lnTo>
                    <a:pt x="77" y="222"/>
                  </a:lnTo>
                  <a:lnTo>
                    <a:pt x="86" y="213"/>
                  </a:lnTo>
                  <a:lnTo>
                    <a:pt x="94" y="202"/>
                  </a:lnTo>
                  <a:lnTo>
                    <a:pt x="100" y="191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6" y="179"/>
                  </a:lnTo>
                  <a:lnTo>
                    <a:pt x="104" y="177"/>
                  </a:lnTo>
                  <a:lnTo>
                    <a:pt x="104" y="177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87"/>
            <p:cNvSpPr>
              <a:spLocks noEditPoints="1"/>
            </p:cNvSpPr>
            <p:nvPr/>
          </p:nvSpPr>
          <p:spPr bwMode="auto">
            <a:xfrm>
              <a:off x="7659688" y="1585913"/>
              <a:ext cx="42863" cy="42863"/>
            </a:xfrm>
            <a:custGeom>
              <a:avLst/>
              <a:gdLst>
                <a:gd name="T0" fmla="*/ 23 w 27"/>
                <a:gd name="T1" fmla="*/ 0 h 27"/>
                <a:gd name="T2" fmla="*/ 3 w 27"/>
                <a:gd name="T3" fmla="*/ 0 h 27"/>
                <a:gd name="T4" fmla="*/ 3 w 27"/>
                <a:gd name="T5" fmla="*/ 0 h 27"/>
                <a:gd name="T6" fmla="*/ 0 w 27"/>
                <a:gd name="T7" fmla="*/ 1 h 27"/>
                <a:gd name="T8" fmla="*/ 0 w 27"/>
                <a:gd name="T9" fmla="*/ 4 h 27"/>
                <a:gd name="T10" fmla="*/ 0 w 27"/>
                <a:gd name="T11" fmla="*/ 23 h 27"/>
                <a:gd name="T12" fmla="*/ 0 w 27"/>
                <a:gd name="T13" fmla="*/ 23 h 27"/>
                <a:gd name="T14" fmla="*/ 0 w 27"/>
                <a:gd name="T15" fmla="*/ 26 h 27"/>
                <a:gd name="T16" fmla="*/ 3 w 27"/>
                <a:gd name="T17" fmla="*/ 27 h 27"/>
                <a:gd name="T18" fmla="*/ 23 w 27"/>
                <a:gd name="T19" fmla="*/ 27 h 27"/>
                <a:gd name="T20" fmla="*/ 23 w 27"/>
                <a:gd name="T21" fmla="*/ 27 h 27"/>
                <a:gd name="T22" fmla="*/ 26 w 27"/>
                <a:gd name="T23" fmla="*/ 26 h 27"/>
                <a:gd name="T24" fmla="*/ 27 w 27"/>
                <a:gd name="T25" fmla="*/ 23 h 27"/>
                <a:gd name="T26" fmla="*/ 27 w 27"/>
                <a:gd name="T27" fmla="*/ 4 h 27"/>
                <a:gd name="T28" fmla="*/ 27 w 27"/>
                <a:gd name="T29" fmla="*/ 4 h 27"/>
                <a:gd name="T30" fmla="*/ 26 w 27"/>
                <a:gd name="T31" fmla="*/ 1 h 27"/>
                <a:gd name="T32" fmla="*/ 23 w 27"/>
                <a:gd name="T33" fmla="*/ 0 h 27"/>
                <a:gd name="T34" fmla="*/ 23 w 27"/>
                <a:gd name="T35" fmla="*/ 0 h 27"/>
                <a:gd name="T36" fmla="*/ 18 w 27"/>
                <a:gd name="T37" fmla="*/ 9 h 27"/>
                <a:gd name="T38" fmla="*/ 18 w 27"/>
                <a:gd name="T39" fmla="*/ 20 h 27"/>
                <a:gd name="T40" fmla="*/ 7 w 27"/>
                <a:gd name="T41" fmla="*/ 20 h 27"/>
                <a:gd name="T42" fmla="*/ 7 w 27"/>
                <a:gd name="T43" fmla="*/ 9 h 27"/>
                <a:gd name="T44" fmla="*/ 18 w 27"/>
                <a:gd name="T4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27">
                  <a:moveTo>
                    <a:pt x="2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3" y="0"/>
                  </a:lnTo>
                  <a:close/>
                  <a:moveTo>
                    <a:pt x="18" y="9"/>
                  </a:moveTo>
                  <a:lnTo>
                    <a:pt x="18" y="20"/>
                  </a:lnTo>
                  <a:lnTo>
                    <a:pt x="7" y="20"/>
                  </a:lnTo>
                  <a:lnTo>
                    <a:pt x="7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588"/>
            <p:cNvSpPr>
              <a:spLocks noEditPoints="1"/>
            </p:cNvSpPr>
            <p:nvPr/>
          </p:nvSpPr>
          <p:spPr bwMode="auto">
            <a:xfrm>
              <a:off x="7615238" y="1439863"/>
              <a:ext cx="127000" cy="141288"/>
            </a:xfrm>
            <a:custGeom>
              <a:avLst/>
              <a:gdLst>
                <a:gd name="T0" fmla="*/ 29 w 80"/>
                <a:gd name="T1" fmla="*/ 31 h 89"/>
                <a:gd name="T2" fmla="*/ 35 w 80"/>
                <a:gd name="T3" fmla="*/ 24 h 89"/>
                <a:gd name="T4" fmla="*/ 46 w 80"/>
                <a:gd name="T5" fmla="*/ 24 h 89"/>
                <a:gd name="T6" fmla="*/ 52 w 80"/>
                <a:gd name="T7" fmla="*/ 29 h 89"/>
                <a:gd name="T8" fmla="*/ 52 w 80"/>
                <a:gd name="T9" fmla="*/ 40 h 89"/>
                <a:gd name="T10" fmla="*/ 43 w 80"/>
                <a:gd name="T11" fmla="*/ 47 h 89"/>
                <a:gd name="T12" fmla="*/ 31 w 80"/>
                <a:gd name="T13" fmla="*/ 63 h 89"/>
                <a:gd name="T14" fmla="*/ 28 w 80"/>
                <a:gd name="T15" fmla="*/ 80 h 89"/>
                <a:gd name="T16" fmla="*/ 28 w 80"/>
                <a:gd name="T17" fmla="*/ 87 h 89"/>
                <a:gd name="T18" fmla="*/ 49 w 80"/>
                <a:gd name="T19" fmla="*/ 89 h 89"/>
                <a:gd name="T20" fmla="*/ 52 w 80"/>
                <a:gd name="T21" fmla="*/ 84 h 89"/>
                <a:gd name="T22" fmla="*/ 54 w 80"/>
                <a:gd name="T23" fmla="*/ 73 h 89"/>
                <a:gd name="T24" fmla="*/ 60 w 80"/>
                <a:gd name="T25" fmla="*/ 67 h 89"/>
                <a:gd name="T26" fmla="*/ 77 w 80"/>
                <a:gd name="T27" fmla="*/ 49 h 89"/>
                <a:gd name="T28" fmla="*/ 80 w 80"/>
                <a:gd name="T29" fmla="*/ 34 h 89"/>
                <a:gd name="T30" fmla="*/ 78 w 80"/>
                <a:gd name="T31" fmla="*/ 21 h 89"/>
                <a:gd name="T32" fmla="*/ 69 w 80"/>
                <a:gd name="T33" fmla="*/ 9 h 89"/>
                <a:gd name="T34" fmla="*/ 49 w 80"/>
                <a:gd name="T35" fmla="*/ 0 h 89"/>
                <a:gd name="T36" fmla="*/ 32 w 80"/>
                <a:gd name="T37" fmla="*/ 0 h 89"/>
                <a:gd name="T38" fmla="*/ 12 w 80"/>
                <a:gd name="T39" fmla="*/ 9 h 89"/>
                <a:gd name="T40" fmla="*/ 5 w 80"/>
                <a:gd name="T41" fmla="*/ 21 h 89"/>
                <a:gd name="T42" fmla="*/ 0 w 80"/>
                <a:gd name="T43" fmla="*/ 35 h 89"/>
                <a:gd name="T44" fmla="*/ 21 w 80"/>
                <a:gd name="T45" fmla="*/ 41 h 89"/>
                <a:gd name="T46" fmla="*/ 26 w 80"/>
                <a:gd name="T47" fmla="*/ 38 h 89"/>
                <a:gd name="T48" fmla="*/ 58 w 80"/>
                <a:gd name="T49" fmla="*/ 44 h 89"/>
                <a:gd name="T50" fmla="*/ 61 w 80"/>
                <a:gd name="T51" fmla="*/ 34 h 89"/>
                <a:gd name="T52" fmla="*/ 57 w 80"/>
                <a:gd name="T53" fmla="*/ 20 h 89"/>
                <a:gd name="T54" fmla="*/ 41 w 80"/>
                <a:gd name="T55" fmla="*/ 15 h 89"/>
                <a:gd name="T56" fmla="*/ 26 w 80"/>
                <a:gd name="T57" fmla="*/ 20 h 89"/>
                <a:gd name="T58" fmla="*/ 9 w 80"/>
                <a:gd name="T59" fmla="*/ 31 h 89"/>
                <a:gd name="T60" fmla="*/ 18 w 80"/>
                <a:gd name="T61" fmla="*/ 15 h 89"/>
                <a:gd name="T62" fmla="*/ 28 w 80"/>
                <a:gd name="T63" fmla="*/ 9 h 89"/>
                <a:gd name="T64" fmla="*/ 40 w 80"/>
                <a:gd name="T65" fmla="*/ 8 h 89"/>
                <a:gd name="T66" fmla="*/ 58 w 80"/>
                <a:gd name="T67" fmla="*/ 12 h 89"/>
                <a:gd name="T68" fmla="*/ 67 w 80"/>
                <a:gd name="T69" fmla="*/ 20 h 89"/>
                <a:gd name="T70" fmla="*/ 72 w 80"/>
                <a:gd name="T71" fmla="*/ 34 h 89"/>
                <a:gd name="T72" fmla="*/ 69 w 80"/>
                <a:gd name="T73" fmla="*/ 44 h 89"/>
                <a:gd name="T74" fmla="*/ 55 w 80"/>
                <a:gd name="T75" fmla="*/ 60 h 89"/>
                <a:gd name="T76" fmla="*/ 46 w 80"/>
                <a:gd name="T77" fmla="*/ 70 h 89"/>
                <a:gd name="T78" fmla="*/ 35 w 80"/>
                <a:gd name="T79" fmla="*/ 80 h 89"/>
                <a:gd name="T80" fmla="*/ 35 w 80"/>
                <a:gd name="T81" fmla="*/ 80 h 89"/>
                <a:gd name="T82" fmla="*/ 38 w 80"/>
                <a:gd name="T83" fmla="*/ 66 h 89"/>
                <a:gd name="T84" fmla="*/ 48 w 8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89">
                  <a:moveTo>
                    <a:pt x="26" y="38"/>
                  </a:moveTo>
                  <a:lnTo>
                    <a:pt x="26" y="38"/>
                  </a:lnTo>
                  <a:lnTo>
                    <a:pt x="29" y="31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5" y="24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6" y="24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2" y="29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35" y="55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28" y="7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2" y="87"/>
                  </a:lnTo>
                  <a:lnTo>
                    <a:pt x="52" y="87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54" y="7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71" y="57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27"/>
                  </a:lnTo>
                  <a:lnTo>
                    <a:pt x="78" y="21"/>
                  </a:lnTo>
                  <a:lnTo>
                    <a:pt x="74" y="15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3" y="4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8" y="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8" y="15"/>
                  </a:lnTo>
                  <a:lnTo>
                    <a:pt x="5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58" y="44"/>
                  </a:moveTo>
                  <a:lnTo>
                    <a:pt x="58" y="44"/>
                  </a:lnTo>
                  <a:lnTo>
                    <a:pt x="61" y="40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26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1" y="26"/>
                  </a:lnTo>
                  <a:lnTo>
                    <a:pt x="18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2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8" y="9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2" y="29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1" y="40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4" y="5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9" y="66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4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1" y="61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9" name="Group 298"/>
          <p:cNvGrpSpPr/>
          <p:nvPr userDrawn="1"/>
        </p:nvGrpSpPr>
        <p:grpSpPr>
          <a:xfrm>
            <a:off x="3947942" y="1578703"/>
            <a:ext cx="344999" cy="352011"/>
            <a:chOff x="4251326" y="1385888"/>
            <a:chExt cx="390525" cy="398463"/>
          </a:xfrm>
        </p:grpSpPr>
        <p:sp>
          <p:nvSpPr>
            <p:cNvPr id="300" name="Freeform 589"/>
            <p:cNvSpPr>
              <a:spLocks noEditPoints="1"/>
            </p:cNvSpPr>
            <p:nvPr/>
          </p:nvSpPr>
          <p:spPr bwMode="auto">
            <a:xfrm>
              <a:off x="4251326" y="1385888"/>
              <a:ext cx="390525" cy="398463"/>
            </a:xfrm>
            <a:custGeom>
              <a:avLst/>
              <a:gdLst>
                <a:gd name="T0" fmla="*/ 216 w 246"/>
                <a:gd name="T1" fmla="*/ 57 h 251"/>
                <a:gd name="T2" fmla="*/ 30 w 246"/>
                <a:gd name="T3" fmla="*/ 0 h 251"/>
                <a:gd name="T4" fmla="*/ 7 w 246"/>
                <a:gd name="T5" fmla="*/ 57 h 251"/>
                <a:gd name="T6" fmla="*/ 4 w 246"/>
                <a:gd name="T7" fmla="*/ 58 h 251"/>
                <a:gd name="T8" fmla="*/ 0 w 246"/>
                <a:gd name="T9" fmla="*/ 61 h 251"/>
                <a:gd name="T10" fmla="*/ 0 w 246"/>
                <a:gd name="T11" fmla="*/ 212 h 251"/>
                <a:gd name="T12" fmla="*/ 0 w 246"/>
                <a:gd name="T13" fmla="*/ 215 h 251"/>
                <a:gd name="T14" fmla="*/ 4 w 246"/>
                <a:gd name="T15" fmla="*/ 219 h 251"/>
                <a:gd name="T16" fmla="*/ 92 w 246"/>
                <a:gd name="T17" fmla="*/ 219 h 251"/>
                <a:gd name="T18" fmla="*/ 76 w 246"/>
                <a:gd name="T19" fmla="*/ 242 h 251"/>
                <a:gd name="T20" fmla="*/ 170 w 246"/>
                <a:gd name="T21" fmla="*/ 251 h 251"/>
                <a:gd name="T22" fmla="*/ 154 w 246"/>
                <a:gd name="T23" fmla="*/ 242 h 251"/>
                <a:gd name="T24" fmla="*/ 239 w 246"/>
                <a:gd name="T25" fmla="*/ 219 h 251"/>
                <a:gd name="T26" fmla="*/ 242 w 246"/>
                <a:gd name="T27" fmla="*/ 219 h 251"/>
                <a:gd name="T28" fmla="*/ 246 w 246"/>
                <a:gd name="T29" fmla="*/ 215 h 251"/>
                <a:gd name="T30" fmla="*/ 246 w 246"/>
                <a:gd name="T31" fmla="*/ 65 h 251"/>
                <a:gd name="T32" fmla="*/ 246 w 246"/>
                <a:gd name="T33" fmla="*/ 61 h 251"/>
                <a:gd name="T34" fmla="*/ 242 w 246"/>
                <a:gd name="T35" fmla="*/ 58 h 251"/>
                <a:gd name="T36" fmla="*/ 239 w 246"/>
                <a:gd name="T37" fmla="*/ 57 h 251"/>
                <a:gd name="T38" fmla="*/ 46 w 246"/>
                <a:gd name="T39" fmla="*/ 117 h 251"/>
                <a:gd name="T40" fmla="*/ 38 w 246"/>
                <a:gd name="T41" fmla="*/ 109 h 251"/>
                <a:gd name="T42" fmla="*/ 208 w 246"/>
                <a:gd name="T43" fmla="*/ 8 h 251"/>
                <a:gd name="T44" fmla="*/ 202 w 246"/>
                <a:gd name="T45" fmla="*/ 109 h 251"/>
                <a:gd name="T46" fmla="*/ 208 w 246"/>
                <a:gd name="T47" fmla="*/ 117 h 251"/>
                <a:gd name="T48" fmla="*/ 38 w 246"/>
                <a:gd name="T49" fmla="*/ 190 h 251"/>
                <a:gd name="T50" fmla="*/ 7 w 246"/>
                <a:gd name="T51" fmla="*/ 65 h 251"/>
                <a:gd name="T52" fmla="*/ 30 w 246"/>
                <a:gd name="T53" fmla="*/ 190 h 251"/>
                <a:gd name="T54" fmla="*/ 7 w 246"/>
                <a:gd name="T55" fmla="*/ 65 h 251"/>
                <a:gd name="T56" fmla="*/ 99 w 246"/>
                <a:gd name="T57" fmla="*/ 242 h 251"/>
                <a:gd name="T58" fmla="*/ 147 w 246"/>
                <a:gd name="T59" fmla="*/ 219 h 251"/>
                <a:gd name="T60" fmla="*/ 239 w 246"/>
                <a:gd name="T61" fmla="*/ 212 h 251"/>
                <a:gd name="T62" fmla="*/ 7 w 246"/>
                <a:gd name="T63" fmla="*/ 198 h 251"/>
                <a:gd name="T64" fmla="*/ 239 w 246"/>
                <a:gd name="T65" fmla="*/ 212 h 251"/>
                <a:gd name="T66" fmla="*/ 216 w 246"/>
                <a:gd name="T67" fmla="*/ 190 h 251"/>
                <a:gd name="T68" fmla="*/ 239 w 246"/>
                <a:gd name="T69" fmla="*/ 6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251">
                  <a:moveTo>
                    <a:pt x="239" y="57"/>
                  </a:moveTo>
                  <a:lnTo>
                    <a:pt x="216" y="57"/>
                  </a:lnTo>
                  <a:lnTo>
                    <a:pt x="216" y="0"/>
                  </a:lnTo>
                  <a:lnTo>
                    <a:pt x="30" y="0"/>
                  </a:lnTo>
                  <a:lnTo>
                    <a:pt x="30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4" y="58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1" y="218"/>
                  </a:lnTo>
                  <a:lnTo>
                    <a:pt x="4" y="219"/>
                  </a:lnTo>
                  <a:lnTo>
                    <a:pt x="7" y="219"/>
                  </a:lnTo>
                  <a:lnTo>
                    <a:pt x="92" y="219"/>
                  </a:lnTo>
                  <a:lnTo>
                    <a:pt x="92" y="242"/>
                  </a:lnTo>
                  <a:lnTo>
                    <a:pt x="76" y="242"/>
                  </a:lnTo>
                  <a:lnTo>
                    <a:pt x="76" y="251"/>
                  </a:lnTo>
                  <a:lnTo>
                    <a:pt x="170" y="251"/>
                  </a:lnTo>
                  <a:lnTo>
                    <a:pt x="170" y="242"/>
                  </a:lnTo>
                  <a:lnTo>
                    <a:pt x="154" y="242"/>
                  </a:lnTo>
                  <a:lnTo>
                    <a:pt x="154" y="219"/>
                  </a:lnTo>
                  <a:lnTo>
                    <a:pt x="239" y="219"/>
                  </a:lnTo>
                  <a:lnTo>
                    <a:pt x="239" y="219"/>
                  </a:lnTo>
                  <a:lnTo>
                    <a:pt x="242" y="219"/>
                  </a:lnTo>
                  <a:lnTo>
                    <a:pt x="245" y="218"/>
                  </a:lnTo>
                  <a:lnTo>
                    <a:pt x="246" y="215"/>
                  </a:lnTo>
                  <a:lnTo>
                    <a:pt x="246" y="212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1"/>
                  </a:lnTo>
                  <a:lnTo>
                    <a:pt x="245" y="60"/>
                  </a:lnTo>
                  <a:lnTo>
                    <a:pt x="242" y="58"/>
                  </a:lnTo>
                  <a:lnTo>
                    <a:pt x="239" y="57"/>
                  </a:lnTo>
                  <a:lnTo>
                    <a:pt x="239" y="57"/>
                  </a:lnTo>
                  <a:close/>
                  <a:moveTo>
                    <a:pt x="38" y="117"/>
                  </a:moveTo>
                  <a:lnTo>
                    <a:pt x="46" y="117"/>
                  </a:lnTo>
                  <a:lnTo>
                    <a:pt x="46" y="109"/>
                  </a:lnTo>
                  <a:lnTo>
                    <a:pt x="38" y="109"/>
                  </a:lnTo>
                  <a:lnTo>
                    <a:pt x="38" y="8"/>
                  </a:lnTo>
                  <a:lnTo>
                    <a:pt x="208" y="8"/>
                  </a:lnTo>
                  <a:lnTo>
                    <a:pt x="208" y="109"/>
                  </a:lnTo>
                  <a:lnTo>
                    <a:pt x="202" y="109"/>
                  </a:lnTo>
                  <a:lnTo>
                    <a:pt x="202" y="117"/>
                  </a:lnTo>
                  <a:lnTo>
                    <a:pt x="208" y="117"/>
                  </a:lnTo>
                  <a:lnTo>
                    <a:pt x="208" y="190"/>
                  </a:lnTo>
                  <a:lnTo>
                    <a:pt x="38" y="190"/>
                  </a:lnTo>
                  <a:lnTo>
                    <a:pt x="38" y="117"/>
                  </a:lnTo>
                  <a:close/>
                  <a:moveTo>
                    <a:pt x="7" y="65"/>
                  </a:moveTo>
                  <a:lnTo>
                    <a:pt x="30" y="65"/>
                  </a:lnTo>
                  <a:lnTo>
                    <a:pt x="30" y="190"/>
                  </a:lnTo>
                  <a:lnTo>
                    <a:pt x="7" y="190"/>
                  </a:lnTo>
                  <a:lnTo>
                    <a:pt x="7" y="65"/>
                  </a:lnTo>
                  <a:close/>
                  <a:moveTo>
                    <a:pt x="147" y="242"/>
                  </a:moveTo>
                  <a:lnTo>
                    <a:pt x="99" y="242"/>
                  </a:lnTo>
                  <a:lnTo>
                    <a:pt x="99" y="219"/>
                  </a:lnTo>
                  <a:lnTo>
                    <a:pt x="147" y="219"/>
                  </a:lnTo>
                  <a:lnTo>
                    <a:pt x="147" y="242"/>
                  </a:lnTo>
                  <a:close/>
                  <a:moveTo>
                    <a:pt x="239" y="212"/>
                  </a:moveTo>
                  <a:lnTo>
                    <a:pt x="7" y="212"/>
                  </a:lnTo>
                  <a:lnTo>
                    <a:pt x="7" y="198"/>
                  </a:lnTo>
                  <a:lnTo>
                    <a:pt x="239" y="198"/>
                  </a:lnTo>
                  <a:lnTo>
                    <a:pt x="239" y="212"/>
                  </a:lnTo>
                  <a:close/>
                  <a:moveTo>
                    <a:pt x="239" y="190"/>
                  </a:moveTo>
                  <a:lnTo>
                    <a:pt x="216" y="190"/>
                  </a:lnTo>
                  <a:lnTo>
                    <a:pt x="216" y="65"/>
                  </a:lnTo>
                  <a:lnTo>
                    <a:pt x="239" y="65"/>
                  </a:lnTo>
                  <a:lnTo>
                    <a:pt x="239" y="19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90"/>
            <p:cNvSpPr>
              <a:spLocks/>
            </p:cNvSpPr>
            <p:nvPr/>
          </p:nvSpPr>
          <p:spPr bwMode="auto">
            <a:xfrm>
              <a:off x="4335463" y="1462088"/>
              <a:ext cx="222250" cy="155575"/>
            </a:xfrm>
            <a:custGeom>
              <a:avLst/>
              <a:gdLst>
                <a:gd name="T0" fmla="*/ 124 w 140"/>
                <a:gd name="T1" fmla="*/ 73 h 98"/>
                <a:gd name="T2" fmla="*/ 104 w 140"/>
                <a:gd name="T3" fmla="*/ 0 h 98"/>
                <a:gd name="T4" fmla="*/ 88 w 140"/>
                <a:gd name="T5" fmla="*/ 56 h 98"/>
                <a:gd name="T6" fmla="*/ 77 w 140"/>
                <a:gd name="T7" fmla="*/ 36 h 98"/>
                <a:gd name="T8" fmla="*/ 66 w 140"/>
                <a:gd name="T9" fmla="*/ 67 h 98"/>
                <a:gd name="T10" fmla="*/ 51 w 140"/>
                <a:gd name="T11" fmla="*/ 3 h 98"/>
                <a:gd name="T12" fmla="*/ 34 w 140"/>
                <a:gd name="T13" fmla="*/ 69 h 98"/>
                <a:gd name="T14" fmla="*/ 19 w 140"/>
                <a:gd name="T15" fmla="*/ 36 h 98"/>
                <a:gd name="T16" fmla="*/ 6 w 140"/>
                <a:gd name="T17" fmla="*/ 61 h 98"/>
                <a:gd name="T18" fmla="*/ 0 w 140"/>
                <a:gd name="T19" fmla="*/ 61 h 98"/>
                <a:gd name="T20" fmla="*/ 0 w 140"/>
                <a:gd name="T21" fmla="*/ 69 h 98"/>
                <a:gd name="T22" fmla="*/ 11 w 140"/>
                <a:gd name="T23" fmla="*/ 69 h 98"/>
                <a:gd name="T24" fmla="*/ 19 w 140"/>
                <a:gd name="T25" fmla="*/ 53 h 98"/>
                <a:gd name="T26" fmla="*/ 37 w 140"/>
                <a:gd name="T27" fmla="*/ 92 h 98"/>
                <a:gd name="T28" fmla="*/ 51 w 140"/>
                <a:gd name="T29" fmla="*/ 35 h 98"/>
                <a:gd name="T30" fmla="*/ 66 w 140"/>
                <a:gd name="T31" fmla="*/ 95 h 98"/>
                <a:gd name="T32" fmla="*/ 78 w 140"/>
                <a:gd name="T33" fmla="*/ 55 h 98"/>
                <a:gd name="T34" fmla="*/ 91 w 140"/>
                <a:gd name="T35" fmla="*/ 75 h 98"/>
                <a:gd name="T36" fmla="*/ 104 w 140"/>
                <a:gd name="T37" fmla="*/ 29 h 98"/>
                <a:gd name="T38" fmla="*/ 123 w 140"/>
                <a:gd name="T39" fmla="*/ 98 h 98"/>
                <a:gd name="T40" fmla="*/ 134 w 140"/>
                <a:gd name="T41" fmla="*/ 69 h 98"/>
                <a:gd name="T42" fmla="*/ 140 w 140"/>
                <a:gd name="T43" fmla="*/ 69 h 98"/>
                <a:gd name="T44" fmla="*/ 140 w 140"/>
                <a:gd name="T45" fmla="*/ 61 h 98"/>
                <a:gd name="T46" fmla="*/ 129 w 140"/>
                <a:gd name="T47" fmla="*/ 61 h 98"/>
                <a:gd name="T48" fmla="*/ 124 w 140"/>
                <a:gd name="T49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98">
                  <a:moveTo>
                    <a:pt x="124" y="73"/>
                  </a:moveTo>
                  <a:lnTo>
                    <a:pt x="104" y="0"/>
                  </a:lnTo>
                  <a:lnTo>
                    <a:pt x="88" y="56"/>
                  </a:lnTo>
                  <a:lnTo>
                    <a:pt x="77" y="36"/>
                  </a:lnTo>
                  <a:lnTo>
                    <a:pt x="66" y="67"/>
                  </a:lnTo>
                  <a:lnTo>
                    <a:pt x="51" y="3"/>
                  </a:lnTo>
                  <a:lnTo>
                    <a:pt x="34" y="69"/>
                  </a:lnTo>
                  <a:lnTo>
                    <a:pt x="19" y="36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11" y="69"/>
                  </a:lnTo>
                  <a:lnTo>
                    <a:pt x="19" y="53"/>
                  </a:lnTo>
                  <a:lnTo>
                    <a:pt x="37" y="92"/>
                  </a:lnTo>
                  <a:lnTo>
                    <a:pt x="51" y="35"/>
                  </a:lnTo>
                  <a:lnTo>
                    <a:pt x="66" y="95"/>
                  </a:lnTo>
                  <a:lnTo>
                    <a:pt x="78" y="55"/>
                  </a:lnTo>
                  <a:lnTo>
                    <a:pt x="91" y="75"/>
                  </a:lnTo>
                  <a:lnTo>
                    <a:pt x="104" y="29"/>
                  </a:lnTo>
                  <a:lnTo>
                    <a:pt x="123" y="98"/>
                  </a:lnTo>
                  <a:lnTo>
                    <a:pt x="134" y="69"/>
                  </a:lnTo>
                  <a:lnTo>
                    <a:pt x="140" y="69"/>
                  </a:lnTo>
                  <a:lnTo>
                    <a:pt x="140" y="61"/>
                  </a:lnTo>
                  <a:lnTo>
                    <a:pt x="129" y="61"/>
                  </a:lnTo>
                  <a:lnTo>
                    <a:pt x="124" y="73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2" name="Freeform 591"/>
          <p:cNvSpPr>
            <a:spLocks noEditPoints="1"/>
          </p:cNvSpPr>
          <p:nvPr userDrawn="1"/>
        </p:nvSpPr>
        <p:spPr bwMode="auto">
          <a:xfrm>
            <a:off x="5350376" y="1582910"/>
            <a:ext cx="455792" cy="283292"/>
          </a:xfrm>
          <a:custGeom>
            <a:avLst/>
            <a:gdLst>
              <a:gd name="T0" fmla="*/ 177 w 325"/>
              <a:gd name="T1" fmla="*/ 2 h 202"/>
              <a:gd name="T2" fmla="*/ 48 w 325"/>
              <a:gd name="T3" fmla="*/ 43 h 202"/>
              <a:gd name="T4" fmla="*/ 5 w 325"/>
              <a:gd name="T5" fmla="*/ 62 h 202"/>
              <a:gd name="T6" fmla="*/ 6 w 325"/>
              <a:gd name="T7" fmla="*/ 69 h 202"/>
              <a:gd name="T8" fmla="*/ 16 w 325"/>
              <a:gd name="T9" fmla="*/ 75 h 202"/>
              <a:gd name="T10" fmla="*/ 16 w 325"/>
              <a:gd name="T11" fmla="*/ 101 h 202"/>
              <a:gd name="T12" fmla="*/ 2 w 325"/>
              <a:gd name="T13" fmla="*/ 114 h 202"/>
              <a:gd name="T14" fmla="*/ 2 w 325"/>
              <a:gd name="T15" fmla="*/ 132 h 202"/>
              <a:gd name="T16" fmla="*/ 5 w 325"/>
              <a:gd name="T17" fmla="*/ 153 h 202"/>
              <a:gd name="T18" fmla="*/ 0 w 325"/>
              <a:gd name="T19" fmla="*/ 183 h 202"/>
              <a:gd name="T20" fmla="*/ 42 w 325"/>
              <a:gd name="T21" fmla="*/ 186 h 202"/>
              <a:gd name="T22" fmla="*/ 42 w 325"/>
              <a:gd name="T23" fmla="*/ 167 h 202"/>
              <a:gd name="T24" fmla="*/ 36 w 325"/>
              <a:gd name="T25" fmla="*/ 140 h 202"/>
              <a:gd name="T26" fmla="*/ 43 w 325"/>
              <a:gd name="T27" fmla="*/ 121 h 202"/>
              <a:gd name="T28" fmla="*/ 33 w 325"/>
              <a:gd name="T29" fmla="*/ 106 h 202"/>
              <a:gd name="T30" fmla="*/ 25 w 325"/>
              <a:gd name="T31" fmla="*/ 98 h 202"/>
              <a:gd name="T32" fmla="*/ 29 w 325"/>
              <a:gd name="T33" fmla="*/ 78 h 202"/>
              <a:gd name="T34" fmla="*/ 71 w 325"/>
              <a:gd name="T35" fmla="*/ 95 h 202"/>
              <a:gd name="T36" fmla="*/ 63 w 325"/>
              <a:gd name="T37" fmla="*/ 149 h 202"/>
              <a:gd name="T38" fmla="*/ 69 w 325"/>
              <a:gd name="T39" fmla="*/ 170 h 202"/>
              <a:gd name="T40" fmla="*/ 123 w 325"/>
              <a:gd name="T41" fmla="*/ 196 h 202"/>
              <a:gd name="T42" fmla="*/ 154 w 325"/>
              <a:gd name="T43" fmla="*/ 201 h 202"/>
              <a:gd name="T44" fmla="*/ 180 w 325"/>
              <a:gd name="T45" fmla="*/ 201 h 202"/>
              <a:gd name="T46" fmla="*/ 238 w 325"/>
              <a:gd name="T47" fmla="*/ 183 h 202"/>
              <a:gd name="T48" fmla="*/ 259 w 325"/>
              <a:gd name="T49" fmla="*/ 160 h 202"/>
              <a:gd name="T50" fmla="*/ 252 w 325"/>
              <a:gd name="T51" fmla="*/ 101 h 202"/>
              <a:gd name="T52" fmla="*/ 290 w 325"/>
              <a:gd name="T53" fmla="*/ 83 h 202"/>
              <a:gd name="T54" fmla="*/ 322 w 325"/>
              <a:gd name="T55" fmla="*/ 71 h 202"/>
              <a:gd name="T56" fmla="*/ 319 w 325"/>
              <a:gd name="T57" fmla="*/ 57 h 202"/>
              <a:gd name="T58" fmla="*/ 11 w 325"/>
              <a:gd name="T59" fmla="*/ 161 h 202"/>
              <a:gd name="T60" fmla="*/ 25 w 325"/>
              <a:gd name="T61" fmla="*/ 143 h 202"/>
              <a:gd name="T62" fmla="*/ 33 w 325"/>
              <a:gd name="T63" fmla="*/ 169 h 202"/>
              <a:gd name="T64" fmla="*/ 36 w 325"/>
              <a:gd name="T65" fmla="*/ 123 h 202"/>
              <a:gd name="T66" fmla="*/ 26 w 325"/>
              <a:gd name="T67" fmla="*/ 135 h 202"/>
              <a:gd name="T68" fmla="*/ 10 w 325"/>
              <a:gd name="T69" fmla="*/ 127 h 202"/>
              <a:gd name="T70" fmla="*/ 16 w 325"/>
              <a:gd name="T71" fmla="*/ 111 h 202"/>
              <a:gd name="T72" fmla="*/ 26 w 325"/>
              <a:gd name="T73" fmla="*/ 111 h 202"/>
              <a:gd name="T74" fmla="*/ 252 w 325"/>
              <a:gd name="T75" fmla="*/ 149 h 202"/>
              <a:gd name="T76" fmla="*/ 244 w 325"/>
              <a:gd name="T77" fmla="*/ 167 h 202"/>
              <a:gd name="T78" fmla="*/ 201 w 325"/>
              <a:gd name="T79" fmla="*/ 189 h 202"/>
              <a:gd name="T80" fmla="*/ 147 w 325"/>
              <a:gd name="T81" fmla="*/ 193 h 202"/>
              <a:gd name="T82" fmla="*/ 94 w 325"/>
              <a:gd name="T83" fmla="*/ 178 h 202"/>
              <a:gd name="T84" fmla="*/ 71 w 325"/>
              <a:gd name="T85" fmla="*/ 157 h 202"/>
              <a:gd name="T86" fmla="*/ 80 w 325"/>
              <a:gd name="T87" fmla="*/ 100 h 202"/>
              <a:gd name="T88" fmla="*/ 154 w 325"/>
              <a:gd name="T89" fmla="*/ 127 h 202"/>
              <a:gd name="T90" fmla="*/ 177 w 325"/>
              <a:gd name="T91" fmla="*/ 126 h 202"/>
              <a:gd name="T92" fmla="*/ 218 w 325"/>
              <a:gd name="T93" fmla="*/ 111 h 202"/>
              <a:gd name="T94" fmla="*/ 252 w 325"/>
              <a:gd name="T95" fmla="*/ 149 h 202"/>
              <a:gd name="T96" fmla="*/ 250 w 325"/>
              <a:gd name="T97" fmla="*/ 91 h 202"/>
              <a:gd name="T98" fmla="*/ 236 w 325"/>
              <a:gd name="T99" fmla="*/ 85 h 202"/>
              <a:gd name="T100" fmla="*/ 161 w 325"/>
              <a:gd name="T101" fmla="*/ 72 h 202"/>
              <a:gd name="T102" fmla="*/ 141 w 325"/>
              <a:gd name="T103" fmla="*/ 74 h 202"/>
              <a:gd name="T104" fmla="*/ 146 w 325"/>
              <a:gd name="T105" fmla="*/ 80 h 202"/>
              <a:gd name="T106" fmla="*/ 161 w 325"/>
              <a:gd name="T107" fmla="*/ 80 h 202"/>
              <a:gd name="T108" fmla="*/ 221 w 325"/>
              <a:gd name="T109" fmla="*/ 88 h 202"/>
              <a:gd name="T110" fmla="*/ 224 w 325"/>
              <a:gd name="T111" fmla="*/ 100 h 202"/>
              <a:gd name="T112" fmla="*/ 166 w 325"/>
              <a:gd name="T113" fmla="*/ 121 h 202"/>
              <a:gd name="T114" fmla="*/ 45 w 325"/>
              <a:gd name="T115" fmla="*/ 77 h 202"/>
              <a:gd name="T116" fmla="*/ 17 w 325"/>
              <a:gd name="T117" fmla="*/ 63 h 202"/>
              <a:gd name="T118" fmla="*/ 157 w 325"/>
              <a:gd name="T119" fmla="*/ 9 h 202"/>
              <a:gd name="T120" fmla="*/ 173 w 325"/>
              <a:gd name="T121" fmla="*/ 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5" h="202">
                <a:moveTo>
                  <a:pt x="319" y="57"/>
                </a:moveTo>
                <a:lnTo>
                  <a:pt x="223" y="20"/>
                </a:lnTo>
                <a:lnTo>
                  <a:pt x="223" y="20"/>
                </a:lnTo>
                <a:lnTo>
                  <a:pt x="177" y="2"/>
                </a:lnTo>
                <a:lnTo>
                  <a:pt x="177" y="2"/>
                </a:lnTo>
                <a:lnTo>
                  <a:pt x="172" y="0"/>
                </a:lnTo>
                <a:lnTo>
                  <a:pt x="169" y="0"/>
                </a:lnTo>
                <a:lnTo>
                  <a:pt x="161" y="0"/>
                </a:lnTo>
                <a:lnTo>
                  <a:pt x="48" y="43"/>
                </a:lnTo>
                <a:lnTo>
                  <a:pt x="48" y="43"/>
                </a:lnTo>
                <a:lnTo>
                  <a:pt x="11" y="57"/>
                </a:lnTo>
                <a:lnTo>
                  <a:pt x="11" y="57"/>
                </a:lnTo>
                <a:lnTo>
                  <a:pt x="6" y="60"/>
                </a:lnTo>
                <a:lnTo>
                  <a:pt x="6" y="60"/>
                </a:lnTo>
                <a:lnTo>
                  <a:pt x="5" y="62"/>
                </a:lnTo>
                <a:lnTo>
                  <a:pt x="3" y="65"/>
                </a:lnTo>
                <a:lnTo>
                  <a:pt x="3" y="65"/>
                </a:lnTo>
                <a:lnTo>
                  <a:pt x="5" y="68"/>
                </a:lnTo>
                <a:lnTo>
                  <a:pt x="6" y="69"/>
                </a:lnTo>
                <a:lnTo>
                  <a:pt x="6" y="69"/>
                </a:lnTo>
                <a:lnTo>
                  <a:pt x="11" y="72"/>
                </a:lnTo>
                <a:lnTo>
                  <a:pt x="11" y="72"/>
                </a:lnTo>
                <a:lnTo>
                  <a:pt x="14" y="74"/>
                </a:lnTo>
                <a:lnTo>
                  <a:pt x="14" y="74"/>
                </a:lnTo>
                <a:lnTo>
                  <a:pt x="16" y="75"/>
                </a:lnTo>
                <a:lnTo>
                  <a:pt x="17" y="77"/>
                </a:lnTo>
                <a:lnTo>
                  <a:pt x="17" y="77"/>
                </a:lnTo>
                <a:lnTo>
                  <a:pt x="17" y="100"/>
                </a:lnTo>
                <a:lnTo>
                  <a:pt x="17" y="100"/>
                </a:lnTo>
                <a:lnTo>
                  <a:pt x="16" y="101"/>
                </a:lnTo>
                <a:lnTo>
                  <a:pt x="14" y="103"/>
                </a:lnTo>
                <a:lnTo>
                  <a:pt x="14" y="103"/>
                </a:lnTo>
                <a:lnTo>
                  <a:pt x="10" y="106"/>
                </a:lnTo>
                <a:lnTo>
                  <a:pt x="5" y="109"/>
                </a:lnTo>
                <a:lnTo>
                  <a:pt x="2" y="114"/>
                </a:lnTo>
                <a:lnTo>
                  <a:pt x="0" y="120"/>
                </a:lnTo>
                <a:lnTo>
                  <a:pt x="0" y="120"/>
                </a:lnTo>
                <a:lnTo>
                  <a:pt x="0" y="126"/>
                </a:lnTo>
                <a:lnTo>
                  <a:pt x="0" y="126"/>
                </a:lnTo>
                <a:lnTo>
                  <a:pt x="2" y="132"/>
                </a:lnTo>
                <a:lnTo>
                  <a:pt x="6" y="138"/>
                </a:lnTo>
                <a:lnTo>
                  <a:pt x="6" y="138"/>
                </a:lnTo>
                <a:lnTo>
                  <a:pt x="8" y="140"/>
                </a:lnTo>
                <a:lnTo>
                  <a:pt x="8" y="141"/>
                </a:lnTo>
                <a:lnTo>
                  <a:pt x="5" y="153"/>
                </a:lnTo>
                <a:lnTo>
                  <a:pt x="5" y="153"/>
                </a:lnTo>
                <a:lnTo>
                  <a:pt x="2" y="176"/>
                </a:lnTo>
                <a:lnTo>
                  <a:pt x="2" y="176"/>
                </a:lnTo>
                <a:lnTo>
                  <a:pt x="0" y="183"/>
                </a:lnTo>
                <a:lnTo>
                  <a:pt x="0" y="183"/>
                </a:lnTo>
                <a:lnTo>
                  <a:pt x="2" y="186"/>
                </a:lnTo>
                <a:lnTo>
                  <a:pt x="5" y="187"/>
                </a:lnTo>
                <a:lnTo>
                  <a:pt x="37" y="187"/>
                </a:lnTo>
                <a:lnTo>
                  <a:pt x="37" y="187"/>
                </a:lnTo>
                <a:lnTo>
                  <a:pt x="42" y="186"/>
                </a:lnTo>
                <a:lnTo>
                  <a:pt x="42" y="186"/>
                </a:lnTo>
                <a:lnTo>
                  <a:pt x="42" y="183"/>
                </a:lnTo>
                <a:lnTo>
                  <a:pt x="42" y="179"/>
                </a:lnTo>
                <a:lnTo>
                  <a:pt x="42" y="179"/>
                </a:lnTo>
                <a:lnTo>
                  <a:pt x="42" y="167"/>
                </a:lnTo>
                <a:lnTo>
                  <a:pt x="42" y="167"/>
                </a:lnTo>
                <a:lnTo>
                  <a:pt x="36" y="146"/>
                </a:lnTo>
                <a:lnTo>
                  <a:pt x="36" y="143"/>
                </a:lnTo>
                <a:lnTo>
                  <a:pt x="36" y="143"/>
                </a:lnTo>
                <a:lnTo>
                  <a:pt x="36" y="140"/>
                </a:lnTo>
                <a:lnTo>
                  <a:pt x="37" y="137"/>
                </a:lnTo>
                <a:lnTo>
                  <a:pt x="37" y="137"/>
                </a:lnTo>
                <a:lnTo>
                  <a:pt x="42" y="132"/>
                </a:lnTo>
                <a:lnTo>
                  <a:pt x="43" y="127"/>
                </a:lnTo>
                <a:lnTo>
                  <a:pt x="43" y="121"/>
                </a:lnTo>
                <a:lnTo>
                  <a:pt x="42" y="117"/>
                </a:lnTo>
                <a:lnTo>
                  <a:pt x="42" y="117"/>
                </a:lnTo>
                <a:lnTo>
                  <a:pt x="40" y="112"/>
                </a:lnTo>
                <a:lnTo>
                  <a:pt x="37" y="109"/>
                </a:lnTo>
                <a:lnTo>
                  <a:pt x="33" y="106"/>
                </a:lnTo>
                <a:lnTo>
                  <a:pt x="28" y="103"/>
                </a:lnTo>
                <a:lnTo>
                  <a:pt x="28" y="103"/>
                </a:lnTo>
                <a:lnTo>
                  <a:pt x="26" y="101"/>
                </a:lnTo>
                <a:lnTo>
                  <a:pt x="25" y="98"/>
                </a:lnTo>
                <a:lnTo>
                  <a:pt x="25" y="98"/>
                </a:lnTo>
                <a:lnTo>
                  <a:pt x="25" y="85"/>
                </a:lnTo>
                <a:lnTo>
                  <a:pt x="25" y="77"/>
                </a:lnTo>
                <a:lnTo>
                  <a:pt x="28" y="78"/>
                </a:lnTo>
                <a:lnTo>
                  <a:pt x="28" y="78"/>
                </a:lnTo>
                <a:lnTo>
                  <a:pt x="29" y="78"/>
                </a:lnTo>
                <a:lnTo>
                  <a:pt x="40" y="83"/>
                </a:lnTo>
                <a:lnTo>
                  <a:pt x="40" y="83"/>
                </a:lnTo>
                <a:lnTo>
                  <a:pt x="68" y="94"/>
                </a:lnTo>
                <a:lnTo>
                  <a:pt x="68" y="94"/>
                </a:lnTo>
                <a:lnTo>
                  <a:pt x="71" y="95"/>
                </a:lnTo>
                <a:lnTo>
                  <a:pt x="71" y="98"/>
                </a:lnTo>
                <a:lnTo>
                  <a:pt x="71" y="106"/>
                </a:lnTo>
                <a:lnTo>
                  <a:pt x="71" y="106"/>
                </a:lnTo>
                <a:lnTo>
                  <a:pt x="63" y="149"/>
                </a:lnTo>
                <a:lnTo>
                  <a:pt x="63" y="149"/>
                </a:lnTo>
                <a:lnTo>
                  <a:pt x="62" y="153"/>
                </a:lnTo>
                <a:lnTo>
                  <a:pt x="63" y="160"/>
                </a:lnTo>
                <a:lnTo>
                  <a:pt x="66" y="164"/>
                </a:lnTo>
                <a:lnTo>
                  <a:pt x="69" y="170"/>
                </a:lnTo>
                <a:lnTo>
                  <a:pt x="69" y="170"/>
                </a:lnTo>
                <a:lnTo>
                  <a:pt x="80" y="179"/>
                </a:lnTo>
                <a:lnTo>
                  <a:pt x="92" y="187"/>
                </a:lnTo>
                <a:lnTo>
                  <a:pt x="108" y="193"/>
                </a:lnTo>
                <a:lnTo>
                  <a:pt x="123" y="196"/>
                </a:lnTo>
                <a:lnTo>
                  <a:pt x="123" y="196"/>
                </a:lnTo>
                <a:lnTo>
                  <a:pt x="143" y="199"/>
                </a:lnTo>
                <a:lnTo>
                  <a:pt x="143" y="199"/>
                </a:lnTo>
                <a:lnTo>
                  <a:pt x="152" y="201"/>
                </a:lnTo>
                <a:lnTo>
                  <a:pt x="152" y="201"/>
                </a:lnTo>
                <a:lnTo>
                  <a:pt x="154" y="201"/>
                </a:lnTo>
                <a:lnTo>
                  <a:pt x="155" y="202"/>
                </a:lnTo>
                <a:lnTo>
                  <a:pt x="167" y="202"/>
                </a:lnTo>
                <a:lnTo>
                  <a:pt x="167" y="202"/>
                </a:lnTo>
                <a:lnTo>
                  <a:pt x="180" y="201"/>
                </a:lnTo>
                <a:lnTo>
                  <a:pt x="180" y="201"/>
                </a:lnTo>
                <a:lnTo>
                  <a:pt x="200" y="196"/>
                </a:lnTo>
                <a:lnTo>
                  <a:pt x="219" y="192"/>
                </a:lnTo>
                <a:lnTo>
                  <a:pt x="219" y="192"/>
                </a:lnTo>
                <a:lnTo>
                  <a:pt x="229" y="187"/>
                </a:lnTo>
                <a:lnTo>
                  <a:pt x="238" y="183"/>
                </a:lnTo>
                <a:lnTo>
                  <a:pt x="246" y="176"/>
                </a:lnTo>
                <a:lnTo>
                  <a:pt x="252" y="170"/>
                </a:lnTo>
                <a:lnTo>
                  <a:pt x="252" y="170"/>
                </a:lnTo>
                <a:lnTo>
                  <a:pt x="256" y="166"/>
                </a:lnTo>
                <a:lnTo>
                  <a:pt x="259" y="160"/>
                </a:lnTo>
                <a:lnTo>
                  <a:pt x="259" y="153"/>
                </a:lnTo>
                <a:lnTo>
                  <a:pt x="259" y="147"/>
                </a:lnTo>
                <a:lnTo>
                  <a:pt x="258" y="138"/>
                </a:lnTo>
                <a:lnTo>
                  <a:pt x="258" y="138"/>
                </a:lnTo>
                <a:lnTo>
                  <a:pt x="252" y="101"/>
                </a:lnTo>
                <a:lnTo>
                  <a:pt x="252" y="101"/>
                </a:lnTo>
                <a:lnTo>
                  <a:pt x="252" y="98"/>
                </a:lnTo>
                <a:lnTo>
                  <a:pt x="255" y="97"/>
                </a:lnTo>
                <a:lnTo>
                  <a:pt x="255" y="97"/>
                </a:lnTo>
                <a:lnTo>
                  <a:pt x="290" y="83"/>
                </a:lnTo>
                <a:lnTo>
                  <a:pt x="308" y="75"/>
                </a:lnTo>
                <a:lnTo>
                  <a:pt x="308" y="75"/>
                </a:lnTo>
                <a:lnTo>
                  <a:pt x="318" y="72"/>
                </a:lnTo>
                <a:lnTo>
                  <a:pt x="318" y="72"/>
                </a:lnTo>
                <a:lnTo>
                  <a:pt x="322" y="71"/>
                </a:lnTo>
                <a:lnTo>
                  <a:pt x="325" y="66"/>
                </a:lnTo>
                <a:lnTo>
                  <a:pt x="325" y="62"/>
                </a:lnTo>
                <a:lnTo>
                  <a:pt x="325" y="62"/>
                </a:lnTo>
                <a:lnTo>
                  <a:pt x="324" y="60"/>
                </a:lnTo>
                <a:lnTo>
                  <a:pt x="319" y="57"/>
                </a:lnTo>
                <a:lnTo>
                  <a:pt x="319" y="57"/>
                </a:lnTo>
                <a:close/>
                <a:moveTo>
                  <a:pt x="10" y="179"/>
                </a:moveTo>
                <a:lnTo>
                  <a:pt x="10" y="178"/>
                </a:lnTo>
                <a:lnTo>
                  <a:pt x="10" y="178"/>
                </a:lnTo>
                <a:lnTo>
                  <a:pt x="11" y="161"/>
                </a:lnTo>
                <a:lnTo>
                  <a:pt x="16" y="144"/>
                </a:lnTo>
                <a:lnTo>
                  <a:pt x="16" y="143"/>
                </a:lnTo>
                <a:lnTo>
                  <a:pt x="22" y="143"/>
                </a:lnTo>
                <a:lnTo>
                  <a:pt x="22" y="143"/>
                </a:lnTo>
                <a:lnTo>
                  <a:pt x="25" y="143"/>
                </a:lnTo>
                <a:lnTo>
                  <a:pt x="25" y="143"/>
                </a:lnTo>
                <a:lnTo>
                  <a:pt x="26" y="144"/>
                </a:lnTo>
                <a:lnTo>
                  <a:pt x="28" y="146"/>
                </a:lnTo>
                <a:lnTo>
                  <a:pt x="28" y="146"/>
                </a:lnTo>
                <a:lnTo>
                  <a:pt x="33" y="169"/>
                </a:lnTo>
                <a:lnTo>
                  <a:pt x="33" y="169"/>
                </a:lnTo>
                <a:lnTo>
                  <a:pt x="34" y="175"/>
                </a:lnTo>
                <a:lnTo>
                  <a:pt x="34" y="179"/>
                </a:lnTo>
                <a:lnTo>
                  <a:pt x="10" y="179"/>
                </a:lnTo>
                <a:close/>
                <a:moveTo>
                  <a:pt x="36" y="123"/>
                </a:moveTo>
                <a:lnTo>
                  <a:pt x="36" y="123"/>
                </a:lnTo>
                <a:lnTo>
                  <a:pt x="34" y="127"/>
                </a:lnTo>
                <a:lnTo>
                  <a:pt x="31" y="132"/>
                </a:lnTo>
                <a:lnTo>
                  <a:pt x="31" y="132"/>
                </a:lnTo>
                <a:lnTo>
                  <a:pt x="26" y="135"/>
                </a:lnTo>
                <a:lnTo>
                  <a:pt x="22" y="135"/>
                </a:lnTo>
                <a:lnTo>
                  <a:pt x="22" y="135"/>
                </a:lnTo>
                <a:lnTo>
                  <a:pt x="16" y="135"/>
                </a:lnTo>
                <a:lnTo>
                  <a:pt x="13" y="132"/>
                </a:lnTo>
                <a:lnTo>
                  <a:pt x="10" y="127"/>
                </a:lnTo>
                <a:lnTo>
                  <a:pt x="8" y="123"/>
                </a:lnTo>
                <a:lnTo>
                  <a:pt x="8" y="123"/>
                </a:lnTo>
                <a:lnTo>
                  <a:pt x="10" y="118"/>
                </a:lnTo>
                <a:lnTo>
                  <a:pt x="11" y="114"/>
                </a:lnTo>
                <a:lnTo>
                  <a:pt x="16" y="111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6" y="111"/>
                </a:lnTo>
                <a:lnTo>
                  <a:pt x="31" y="114"/>
                </a:lnTo>
                <a:lnTo>
                  <a:pt x="34" y="118"/>
                </a:lnTo>
                <a:lnTo>
                  <a:pt x="36" y="123"/>
                </a:lnTo>
                <a:lnTo>
                  <a:pt x="36" y="123"/>
                </a:lnTo>
                <a:close/>
                <a:moveTo>
                  <a:pt x="252" y="149"/>
                </a:moveTo>
                <a:lnTo>
                  <a:pt x="252" y="149"/>
                </a:lnTo>
                <a:lnTo>
                  <a:pt x="252" y="153"/>
                </a:lnTo>
                <a:lnTo>
                  <a:pt x="250" y="158"/>
                </a:lnTo>
                <a:lnTo>
                  <a:pt x="249" y="163"/>
                </a:lnTo>
                <a:lnTo>
                  <a:pt x="244" y="167"/>
                </a:lnTo>
                <a:lnTo>
                  <a:pt x="244" y="167"/>
                </a:lnTo>
                <a:lnTo>
                  <a:pt x="235" y="173"/>
                </a:lnTo>
                <a:lnTo>
                  <a:pt x="226" y="179"/>
                </a:lnTo>
                <a:lnTo>
                  <a:pt x="213" y="186"/>
                </a:lnTo>
                <a:lnTo>
                  <a:pt x="201" y="189"/>
                </a:lnTo>
                <a:lnTo>
                  <a:pt x="201" y="189"/>
                </a:lnTo>
                <a:lnTo>
                  <a:pt x="181" y="193"/>
                </a:lnTo>
                <a:lnTo>
                  <a:pt x="161" y="195"/>
                </a:lnTo>
                <a:lnTo>
                  <a:pt x="161" y="195"/>
                </a:lnTo>
                <a:lnTo>
                  <a:pt x="147" y="193"/>
                </a:lnTo>
                <a:lnTo>
                  <a:pt x="132" y="192"/>
                </a:lnTo>
                <a:lnTo>
                  <a:pt x="132" y="192"/>
                </a:lnTo>
                <a:lnTo>
                  <a:pt x="118" y="189"/>
                </a:lnTo>
                <a:lnTo>
                  <a:pt x="105" y="184"/>
                </a:lnTo>
                <a:lnTo>
                  <a:pt x="94" y="178"/>
                </a:lnTo>
                <a:lnTo>
                  <a:pt x="82" y="170"/>
                </a:lnTo>
                <a:lnTo>
                  <a:pt x="82" y="170"/>
                </a:lnTo>
                <a:lnTo>
                  <a:pt x="74" y="163"/>
                </a:lnTo>
                <a:lnTo>
                  <a:pt x="74" y="163"/>
                </a:lnTo>
                <a:lnTo>
                  <a:pt x="71" y="157"/>
                </a:lnTo>
                <a:lnTo>
                  <a:pt x="71" y="150"/>
                </a:lnTo>
                <a:lnTo>
                  <a:pt x="71" y="150"/>
                </a:lnTo>
                <a:lnTo>
                  <a:pt x="77" y="114"/>
                </a:lnTo>
                <a:lnTo>
                  <a:pt x="78" y="101"/>
                </a:lnTo>
                <a:lnTo>
                  <a:pt x="80" y="100"/>
                </a:lnTo>
                <a:lnTo>
                  <a:pt x="80" y="98"/>
                </a:lnTo>
                <a:lnTo>
                  <a:pt x="115" y="112"/>
                </a:lnTo>
                <a:lnTo>
                  <a:pt x="115" y="112"/>
                </a:lnTo>
                <a:lnTo>
                  <a:pt x="154" y="127"/>
                </a:lnTo>
                <a:lnTo>
                  <a:pt x="154" y="127"/>
                </a:lnTo>
                <a:lnTo>
                  <a:pt x="160" y="129"/>
                </a:lnTo>
                <a:lnTo>
                  <a:pt x="164" y="129"/>
                </a:lnTo>
                <a:lnTo>
                  <a:pt x="164" y="129"/>
                </a:lnTo>
                <a:lnTo>
                  <a:pt x="170" y="129"/>
                </a:lnTo>
                <a:lnTo>
                  <a:pt x="177" y="126"/>
                </a:lnTo>
                <a:lnTo>
                  <a:pt x="177" y="126"/>
                </a:lnTo>
                <a:lnTo>
                  <a:pt x="201" y="117"/>
                </a:lnTo>
                <a:lnTo>
                  <a:pt x="201" y="117"/>
                </a:lnTo>
                <a:lnTo>
                  <a:pt x="218" y="111"/>
                </a:lnTo>
                <a:lnTo>
                  <a:pt x="218" y="111"/>
                </a:lnTo>
                <a:lnTo>
                  <a:pt x="233" y="104"/>
                </a:lnTo>
                <a:lnTo>
                  <a:pt x="242" y="101"/>
                </a:lnTo>
                <a:lnTo>
                  <a:pt x="247" y="126"/>
                </a:lnTo>
                <a:lnTo>
                  <a:pt x="247" y="126"/>
                </a:lnTo>
                <a:lnTo>
                  <a:pt x="252" y="149"/>
                </a:lnTo>
                <a:lnTo>
                  <a:pt x="252" y="149"/>
                </a:lnTo>
                <a:close/>
                <a:moveTo>
                  <a:pt x="285" y="77"/>
                </a:moveTo>
                <a:lnTo>
                  <a:pt x="285" y="77"/>
                </a:lnTo>
                <a:lnTo>
                  <a:pt x="250" y="91"/>
                </a:lnTo>
                <a:lnTo>
                  <a:pt x="250" y="91"/>
                </a:lnTo>
                <a:lnTo>
                  <a:pt x="247" y="91"/>
                </a:lnTo>
                <a:lnTo>
                  <a:pt x="247" y="91"/>
                </a:lnTo>
                <a:lnTo>
                  <a:pt x="246" y="91"/>
                </a:lnTo>
                <a:lnTo>
                  <a:pt x="246" y="91"/>
                </a:lnTo>
                <a:lnTo>
                  <a:pt x="236" y="85"/>
                </a:lnTo>
                <a:lnTo>
                  <a:pt x="226" y="81"/>
                </a:lnTo>
                <a:lnTo>
                  <a:pt x="207" y="77"/>
                </a:lnTo>
                <a:lnTo>
                  <a:pt x="207" y="77"/>
                </a:lnTo>
                <a:lnTo>
                  <a:pt x="186" y="72"/>
                </a:lnTo>
                <a:lnTo>
                  <a:pt x="161" y="72"/>
                </a:lnTo>
                <a:lnTo>
                  <a:pt x="161" y="72"/>
                </a:lnTo>
                <a:lnTo>
                  <a:pt x="144" y="72"/>
                </a:lnTo>
                <a:lnTo>
                  <a:pt x="144" y="72"/>
                </a:lnTo>
                <a:lnTo>
                  <a:pt x="141" y="74"/>
                </a:lnTo>
                <a:lnTo>
                  <a:pt x="141" y="74"/>
                </a:lnTo>
                <a:lnTo>
                  <a:pt x="140" y="77"/>
                </a:lnTo>
                <a:lnTo>
                  <a:pt x="140" y="77"/>
                </a:lnTo>
                <a:lnTo>
                  <a:pt x="141" y="78"/>
                </a:lnTo>
                <a:lnTo>
                  <a:pt x="143" y="80"/>
                </a:lnTo>
                <a:lnTo>
                  <a:pt x="146" y="80"/>
                </a:lnTo>
                <a:lnTo>
                  <a:pt x="146" y="80"/>
                </a:lnTo>
                <a:lnTo>
                  <a:pt x="146" y="80"/>
                </a:lnTo>
                <a:lnTo>
                  <a:pt x="146" y="80"/>
                </a:lnTo>
                <a:lnTo>
                  <a:pt x="161" y="80"/>
                </a:lnTo>
                <a:lnTo>
                  <a:pt x="161" y="80"/>
                </a:lnTo>
                <a:lnTo>
                  <a:pt x="178" y="80"/>
                </a:lnTo>
                <a:lnTo>
                  <a:pt x="193" y="81"/>
                </a:lnTo>
                <a:lnTo>
                  <a:pt x="207" y="85"/>
                </a:lnTo>
                <a:lnTo>
                  <a:pt x="221" y="88"/>
                </a:lnTo>
                <a:lnTo>
                  <a:pt x="221" y="88"/>
                </a:lnTo>
                <a:lnTo>
                  <a:pt x="230" y="91"/>
                </a:lnTo>
                <a:lnTo>
                  <a:pt x="233" y="92"/>
                </a:lnTo>
                <a:lnTo>
                  <a:pt x="235" y="94"/>
                </a:lnTo>
                <a:lnTo>
                  <a:pt x="235" y="95"/>
                </a:lnTo>
                <a:lnTo>
                  <a:pt x="224" y="100"/>
                </a:lnTo>
                <a:lnTo>
                  <a:pt x="207" y="106"/>
                </a:lnTo>
                <a:lnTo>
                  <a:pt x="207" y="106"/>
                </a:lnTo>
                <a:lnTo>
                  <a:pt x="175" y="120"/>
                </a:lnTo>
                <a:lnTo>
                  <a:pt x="175" y="120"/>
                </a:lnTo>
                <a:lnTo>
                  <a:pt x="166" y="121"/>
                </a:lnTo>
                <a:lnTo>
                  <a:pt x="166" y="121"/>
                </a:lnTo>
                <a:lnTo>
                  <a:pt x="155" y="120"/>
                </a:lnTo>
                <a:lnTo>
                  <a:pt x="155" y="120"/>
                </a:lnTo>
                <a:lnTo>
                  <a:pt x="45" y="77"/>
                </a:lnTo>
                <a:lnTo>
                  <a:pt x="45" y="77"/>
                </a:lnTo>
                <a:lnTo>
                  <a:pt x="28" y="69"/>
                </a:lnTo>
                <a:lnTo>
                  <a:pt x="19" y="66"/>
                </a:lnTo>
                <a:lnTo>
                  <a:pt x="17" y="66"/>
                </a:lnTo>
                <a:lnTo>
                  <a:pt x="17" y="63"/>
                </a:lnTo>
                <a:lnTo>
                  <a:pt x="17" y="63"/>
                </a:lnTo>
                <a:lnTo>
                  <a:pt x="33" y="57"/>
                </a:lnTo>
                <a:lnTo>
                  <a:pt x="129" y="20"/>
                </a:lnTo>
                <a:lnTo>
                  <a:pt x="141" y="16"/>
                </a:lnTo>
                <a:lnTo>
                  <a:pt x="141" y="16"/>
                </a:lnTo>
                <a:lnTo>
                  <a:pt x="157" y="9"/>
                </a:lnTo>
                <a:lnTo>
                  <a:pt x="157" y="9"/>
                </a:lnTo>
                <a:lnTo>
                  <a:pt x="166" y="8"/>
                </a:lnTo>
                <a:lnTo>
                  <a:pt x="166" y="8"/>
                </a:lnTo>
                <a:lnTo>
                  <a:pt x="173" y="9"/>
                </a:lnTo>
                <a:lnTo>
                  <a:pt x="173" y="9"/>
                </a:lnTo>
                <a:lnTo>
                  <a:pt x="218" y="26"/>
                </a:lnTo>
                <a:lnTo>
                  <a:pt x="308" y="62"/>
                </a:lnTo>
                <a:lnTo>
                  <a:pt x="316" y="65"/>
                </a:lnTo>
                <a:lnTo>
                  <a:pt x="285" y="77"/>
                </a:lnTo>
                <a:close/>
              </a:path>
            </a:pathLst>
          </a:custGeom>
          <a:solidFill>
            <a:srgbClr val="8E24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3" name="Group 302"/>
          <p:cNvGrpSpPr/>
          <p:nvPr userDrawn="1"/>
        </p:nvGrpSpPr>
        <p:grpSpPr>
          <a:xfrm>
            <a:off x="7440003" y="1577300"/>
            <a:ext cx="436158" cy="304329"/>
            <a:chOff x="8204201" y="1384300"/>
            <a:chExt cx="493713" cy="344488"/>
          </a:xfrm>
        </p:grpSpPr>
        <p:sp>
          <p:nvSpPr>
            <p:cNvPr id="304" name="Freeform 592"/>
            <p:cNvSpPr>
              <a:spLocks/>
            </p:cNvSpPr>
            <p:nvPr/>
          </p:nvSpPr>
          <p:spPr bwMode="auto">
            <a:xfrm>
              <a:off x="8318501" y="1668463"/>
              <a:ext cx="14288" cy="14288"/>
            </a:xfrm>
            <a:custGeom>
              <a:avLst/>
              <a:gdLst>
                <a:gd name="T0" fmla="*/ 5 w 9"/>
                <a:gd name="T1" fmla="*/ 9 h 9"/>
                <a:gd name="T2" fmla="*/ 5 w 9"/>
                <a:gd name="T3" fmla="*/ 9 h 9"/>
                <a:gd name="T4" fmla="*/ 8 w 9"/>
                <a:gd name="T5" fmla="*/ 8 h 9"/>
                <a:gd name="T6" fmla="*/ 9 w 9"/>
                <a:gd name="T7" fmla="*/ 4 h 9"/>
                <a:gd name="T8" fmla="*/ 9 w 9"/>
                <a:gd name="T9" fmla="*/ 4 h 9"/>
                <a:gd name="T10" fmla="*/ 8 w 9"/>
                <a:gd name="T11" fmla="*/ 1 h 9"/>
                <a:gd name="T12" fmla="*/ 5 w 9"/>
                <a:gd name="T13" fmla="*/ 0 h 9"/>
                <a:gd name="T14" fmla="*/ 5 w 9"/>
                <a:gd name="T15" fmla="*/ 0 h 9"/>
                <a:gd name="T16" fmla="*/ 1 w 9"/>
                <a:gd name="T17" fmla="*/ 1 h 9"/>
                <a:gd name="T18" fmla="*/ 0 w 9"/>
                <a:gd name="T19" fmla="*/ 4 h 9"/>
                <a:gd name="T20" fmla="*/ 0 w 9"/>
                <a:gd name="T21" fmla="*/ 4 h 9"/>
                <a:gd name="T22" fmla="*/ 1 w 9"/>
                <a:gd name="T23" fmla="*/ 8 h 9"/>
                <a:gd name="T24" fmla="*/ 5 w 9"/>
                <a:gd name="T25" fmla="*/ 9 h 9"/>
                <a:gd name="T26" fmla="*/ 5 w 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lnTo>
                    <a:pt x="5" y="9"/>
                  </a:lnTo>
                  <a:lnTo>
                    <a:pt x="8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593"/>
            <p:cNvSpPr>
              <a:spLocks/>
            </p:cNvSpPr>
            <p:nvPr/>
          </p:nvSpPr>
          <p:spPr bwMode="auto">
            <a:xfrm>
              <a:off x="8591551" y="1668463"/>
              <a:ext cx="15875" cy="14288"/>
            </a:xfrm>
            <a:custGeom>
              <a:avLst/>
              <a:gdLst>
                <a:gd name="T0" fmla="*/ 4 w 10"/>
                <a:gd name="T1" fmla="*/ 9 h 9"/>
                <a:gd name="T2" fmla="*/ 4 w 10"/>
                <a:gd name="T3" fmla="*/ 9 h 9"/>
                <a:gd name="T4" fmla="*/ 9 w 10"/>
                <a:gd name="T5" fmla="*/ 8 h 9"/>
                <a:gd name="T6" fmla="*/ 10 w 10"/>
                <a:gd name="T7" fmla="*/ 4 h 9"/>
                <a:gd name="T8" fmla="*/ 10 w 10"/>
                <a:gd name="T9" fmla="*/ 4 h 9"/>
                <a:gd name="T10" fmla="*/ 9 w 10"/>
                <a:gd name="T11" fmla="*/ 1 h 9"/>
                <a:gd name="T12" fmla="*/ 4 w 10"/>
                <a:gd name="T13" fmla="*/ 0 h 9"/>
                <a:gd name="T14" fmla="*/ 4 w 10"/>
                <a:gd name="T15" fmla="*/ 0 h 9"/>
                <a:gd name="T16" fmla="*/ 1 w 10"/>
                <a:gd name="T17" fmla="*/ 1 h 9"/>
                <a:gd name="T18" fmla="*/ 0 w 10"/>
                <a:gd name="T19" fmla="*/ 4 h 9"/>
                <a:gd name="T20" fmla="*/ 0 w 10"/>
                <a:gd name="T21" fmla="*/ 4 h 9"/>
                <a:gd name="T22" fmla="*/ 1 w 10"/>
                <a:gd name="T23" fmla="*/ 8 h 9"/>
                <a:gd name="T24" fmla="*/ 4 w 10"/>
                <a:gd name="T25" fmla="*/ 9 h 9"/>
                <a:gd name="T26" fmla="*/ 4 w 10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4" y="9"/>
                  </a:lnTo>
                  <a:lnTo>
                    <a:pt x="9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594"/>
            <p:cNvSpPr>
              <a:spLocks noEditPoints="1"/>
            </p:cNvSpPr>
            <p:nvPr/>
          </p:nvSpPr>
          <p:spPr bwMode="auto">
            <a:xfrm>
              <a:off x="8204201" y="1384300"/>
              <a:ext cx="493713" cy="344488"/>
            </a:xfrm>
            <a:custGeom>
              <a:avLst/>
              <a:gdLst>
                <a:gd name="T0" fmla="*/ 253 w 311"/>
                <a:gd name="T1" fmla="*/ 50 h 217"/>
                <a:gd name="T2" fmla="*/ 228 w 311"/>
                <a:gd name="T3" fmla="*/ 17 h 217"/>
                <a:gd name="T4" fmla="*/ 204 w 311"/>
                <a:gd name="T5" fmla="*/ 0 h 217"/>
                <a:gd name="T6" fmla="*/ 20 w 311"/>
                <a:gd name="T7" fmla="*/ 13 h 217"/>
                <a:gd name="T8" fmla="*/ 0 w 311"/>
                <a:gd name="T9" fmla="*/ 33 h 217"/>
                <a:gd name="T10" fmla="*/ 6 w 311"/>
                <a:gd name="T11" fmla="*/ 183 h 217"/>
                <a:gd name="T12" fmla="*/ 43 w 311"/>
                <a:gd name="T13" fmla="*/ 188 h 217"/>
                <a:gd name="T14" fmla="*/ 55 w 311"/>
                <a:gd name="T15" fmla="*/ 210 h 217"/>
                <a:gd name="T16" fmla="*/ 77 w 311"/>
                <a:gd name="T17" fmla="*/ 217 h 217"/>
                <a:gd name="T18" fmla="*/ 93 w 311"/>
                <a:gd name="T19" fmla="*/ 213 h 217"/>
                <a:gd name="T20" fmla="*/ 109 w 311"/>
                <a:gd name="T21" fmla="*/ 194 h 217"/>
                <a:gd name="T22" fmla="*/ 216 w 311"/>
                <a:gd name="T23" fmla="*/ 188 h 217"/>
                <a:gd name="T24" fmla="*/ 222 w 311"/>
                <a:gd name="T25" fmla="*/ 205 h 217"/>
                <a:gd name="T26" fmla="*/ 242 w 311"/>
                <a:gd name="T27" fmla="*/ 217 h 217"/>
                <a:gd name="T28" fmla="*/ 260 w 311"/>
                <a:gd name="T29" fmla="*/ 216 h 217"/>
                <a:gd name="T30" fmla="*/ 279 w 311"/>
                <a:gd name="T31" fmla="*/ 200 h 217"/>
                <a:gd name="T32" fmla="*/ 293 w 311"/>
                <a:gd name="T33" fmla="*/ 188 h 217"/>
                <a:gd name="T34" fmla="*/ 311 w 311"/>
                <a:gd name="T35" fmla="*/ 170 h 217"/>
                <a:gd name="T36" fmla="*/ 308 w 311"/>
                <a:gd name="T37" fmla="*/ 125 h 217"/>
                <a:gd name="T38" fmla="*/ 77 w 311"/>
                <a:gd name="T39" fmla="*/ 161 h 217"/>
                <a:gd name="T40" fmla="*/ 93 w 311"/>
                <a:gd name="T41" fmla="*/ 167 h 217"/>
                <a:gd name="T42" fmla="*/ 100 w 311"/>
                <a:gd name="T43" fmla="*/ 183 h 217"/>
                <a:gd name="T44" fmla="*/ 86 w 311"/>
                <a:gd name="T45" fmla="*/ 205 h 217"/>
                <a:gd name="T46" fmla="*/ 72 w 311"/>
                <a:gd name="T47" fmla="*/ 206 h 217"/>
                <a:gd name="T48" fmla="*/ 54 w 311"/>
                <a:gd name="T49" fmla="*/ 188 h 217"/>
                <a:gd name="T50" fmla="*/ 55 w 311"/>
                <a:gd name="T51" fmla="*/ 174 h 217"/>
                <a:gd name="T52" fmla="*/ 77 w 311"/>
                <a:gd name="T53" fmla="*/ 161 h 217"/>
                <a:gd name="T54" fmla="*/ 254 w 311"/>
                <a:gd name="T55" fmla="*/ 161 h 217"/>
                <a:gd name="T56" fmla="*/ 271 w 311"/>
                <a:gd name="T57" fmla="*/ 179 h 217"/>
                <a:gd name="T58" fmla="*/ 271 w 311"/>
                <a:gd name="T59" fmla="*/ 193 h 217"/>
                <a:gd name="T60" fmla="*/ 248 w 311"/>
                <a:gd name="T61" fmla="*/ 206 h 217"/>
                <a:gd name="T62" fmla="*/ 233 w 311"/>
                <a:gd name="T63" fmla="*/ 200 h 217"/>
                <a:gd name="T64" fmla="*/ 225 w 311"/>
                <a:gd name="T65" fmla="*/ 183 h 217"/>
                <a:gd name="T66" fmla="*/ 239 w 311"/>
                <a:gd name="T67" fmla="*/ 162 h 217"/>
                <a:gd name="T68" fmla="*/ 77 w 311"/>
                <a:gd name="T69" fmla="*/ 150 h 217"/>
                <a:gd name="T70" fmla="*/ 60 w 311"/>
                <a:gd name="T71" fmla="*/ 154 h 217"/>
                <a:gd name="T72" fmla="*/ 44 w 311"/>
                <a:gd name="T73" fmla="*/ 173 h 217"/>
                <a:gd name="T74" fmla="*/ 15 w 311"/>
                <a:gd name="T75" fmla="*/ 177 h 217"/>
                <a:gd name="T76" fmla="*/ 11 w 311"/>
                <a:gd name="T77" fmla="*/ 33 h 217"/>
                <a:gd name="T78" fmla="*/ 15 w 311"/>
                <a:gd name="T79" fmla="*/ 24 h 217"/>
                <a:gd name="T80" fmla="*/ 218 w 311"/>
                <a:gd name="T81" fmla="*/ 24 h 217"/>
                <a:gd name="T82" fmla="*/ 230 w 311"/>
                <a:gd name="T83" fmla="*/ 32 h 217"/>
                <a:gd name="T84" fmla="*/ 196 w 311"/>
                <a:gd name="T85" fmla="*/ 59 h 217"/>
                <a:gd name="T86" fmla="*/ 225 w 311"/>
                <a:gd name="T87" fmla="*/ 55 h 217"/>
                <a:gd name="T88" fmla="*/ 191 w 311"/>
                <a:gd name="T89" fmla="*/ 49 h 217"/>
                <a:gd name="T90" fmla="*/ 187 w 311"/>
                <a:gd name="T91" fmla="*/ 105 h 217"/>
                <a:gd name="T92" fmla="*/ 191 w 311"/>
                <a:gd name="T93" fmla="*/ 110 h 217"/>
                <a:gd name="T94" fmla="*/ 296 w 311"/>
                <a:gd name="T95" fmla="*/ 125 h 217"/>
                <a:gd name="T96" fmla="*/ 302 w 311"/>
                <a:gd name="T97" fmla="*/ 170 h 217"/>
                <a:gd name="T98" fmla="*/ 296 w 311"/>
                <a:gd name="T99" fmla="*/ 177 h 217"/>
                <a:gd name="T100" fmla="*/ 280 w 311"/>
                <a:gd name="T101" fmla="*/ 173 h 217"/>
                <a:gd name="T102" fmla="*/ 267 w 311"/>
                <a:gd name="T103" fmla="*/ 154 h 217"/>
                <a:gd name="T104" fmla="*/ 248 w 311"/>
                <a:gd name="T105" fmla="*/ 150 h 217"/>
                <a:gd name="T106" fmla="*/ 227 w 311"/>
                <a:gd name="T107" fmla="*/ 157 h 217"/>
                <a:gd name="T108" fmla="*/ 216 w 311"/>
                <a:gd name="T109" fmla="*/ 179 h 217"/>
                <a:gd name="T110" fmla="*/ 110 w 311"/>
                <a:gd name="T111" fmla="*/ 179 h 217"/>
                <a:gd name="T112" fmla="*/ 100 w 311"/>
                <a:gd name="T113" fmla="*/ 157 h 217"/>
                <a:gd name="T114" fmla="*/ 77 w 311"/>
                <a:gd name="T115" fmla="*/ 15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" h="217">
                  <a:moveTo>
                    <a:pt x="299" y="113"/>
                  </a:moveTo>
                  <a:lnTo>
                    <a:pt x="274" y="95"/>
                  </a:lnTo>
                  <a:lnTo>
                    <a:pt x="253" y="50"/>
                  </a:lnTo>
                  <a:lnTo>
                    <a:pt x="253" y="50"/>
                  </a:lnTo>
                  <a:lnTo>
                    <a:pt x="239" y="27"/>
                  </a:lnTo>
                  <a:lnTo>
                    <a:pt x="239" y="27"/>
                  </a:lnTo>
                  <a:lnTo>
                    <a:pt x="234" y="21"/>
                  </a:lnTo>
                  <a:lnTo>
                    <a:pt x="228" y="17"/>
                  </a:lnTo>
                  <a:lnTo>
                    <a:pt x="221" y="15"/>
                  </a:lnTo>
                  <a:lnTo>
                    <a:pt x="213" y="13"/>
                  </a:lnTo>
                  <a:lnTo>
                    <a:pt x="208" y="13"/>
                  </a:lnTo>
                  <a:lnTo>
                    <a:pt x="204" y="0"/>
                  </a:lnTo>
                  <a:lnTo>
                    <a:pt x="193" y="0"/>
                  </a:lnTo>
                  <a:lnTo>
                    <a:pt x="188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2" y="15"/>
                  </a:lnTo>
                  <a:lnTo>
                    <a:pt x="6" y="20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" y="177"/>
                  </a:lnTo>
                  <a:lnTo>
                    <a:pt x="6" y="183"/>
                  </a:lnTo>
                  <a:lnTo>
                    <a:pt x="12" y="187"/>
                  </a:lnTo>
                  <a:lnTo>
                    <a:pt x="20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4" y="194"/>
                  </a:lnTo>
                  <a:lnTo>
                    <a:pt x="47" y="200"/>
                  </a:lnTo>
                  <a:lnTo>
                    <a:pt x="50" y="205"/>
                  </a:lnTo>
                  <a:lnTo>
                    <a:pt x="55" y="210"/>
                  </a:lnTo>
                  <a:lnTo>
                    <a:pt x="60" y="213"/>
                  </a:lnTo>
                  <a:lnTo>
                    <a:pt x="64" y="216"/>
                  </a:lnTo>
                  <a:lnTo>
                    <a:pt x="70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83" y="217"/>
                  </a:lnTo>
                  <a:lnTo>
                    <a:pt x="89" y="216"/>
                  </a:lnTo>
                  <a:lnTo>
                    <a:pt x="93" y="213"/>
                  </a:lnTo>
                  <a:lnTo>
                    <a:pt x="100" y="210"/>
                  </a:lnTo>
                  <a:lnTo>
                    <a:pt x="103" y="205"/>
                  </a:lnTo>
                  <a:lnTo>
                    <a:pt x="106" y="199"/>
                  </a:lnTo>
                  <a:lnTo>
                    <a:pt x="109" y="194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2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8" y="194"/>
                  </a:lnTo>
                  <a:lnTo>
                    <a:pt x="219" y="200"/>
                  </a:lnTo>
                  <a:lnTo>
                    <a:pt x="222" y="205"/>
                  </a:lnTo>
                  <a:lnTo>
                    <a:pt x="227" y="210"/>
                  </a:lnTo>
                  <a:lnTo>
                    <a:pt x="231" y="213"/>
                  </a:lnTo>
                  <a:lnTo>
                    <a:pt x="237" y="216"/>
                  </a:lnTo>
                  <a:lnTo>
                    <a:pt x="242" y="217"/>
                  </a:lnTo>
                  <a:lnTo>
                    <a:pt x="248" y="217"/>
                  </a:lnTo>
                  <a:lnTo>
                    <a:pt x="248" y="217"/>
                  </a:lnTo>
                  <a:lnTo>
                    <a:pt x="254" y="217"/>
                  </a:lnTo>
                  <a:lnTo>
                    <a:pt x="260" y="216"/>
                  </a:lnTo>
                  <a:lnTo>
                    <a:pt x="267" y="213"/>
                  </a:lnTo>
                  <a:lnTo>
                    <a:pt x="271" y="210"/>
                  </a:lnTo>
                  <a:lnTo>
                    <a:pt x="276" y="205"/>
                  </a:lnTo>
                  <a:lnTo>
                    <a:pt x="279" y="200"/>
                  </a:lnTo>
                  <a:lnTo>
                    <a:pt x="280" y="194"/>
                  </a:lnTo>
                  <a:lnTo>
                    <a:pt x="282" y="188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99" y="187"/>
                  </a:lnTo>
                  <a:lnTo>
                    <a:pt x="305" y="183"/>
                  </a:lnTo>
                  <a:lnTo>
                    <a:pt x="309" y="177"/>
                  </a:lnTo>
                  <a:lnTo>
                    <a:pt x="311" y="170"/>
                  </a:lnTo>
                  <a:lnTo>
                    <a:pt x="311" y="141"/>
                  </a:lnTo>
                  <a:lnTo>
                    <a:pt x="311" y="141"/>
                  </a:lnTo>
                  <a:lnTo>
                    <a:pt x="311" y="133"/>
                  </a:lnTo>
                  <a:lnTo>
                    <a:pt x="308" y="125"/>
                  </a:lnTo>
                  <a:lnTo>
                    <a:pt x="303" y="119"/>
                  </a:lnTo>
                  <a:lnTo>
                    <a:pt x="299" y="113"/>
                  </a:lnTo>
                  <a:lnTo>
                    <a:pt x="299" y="113"/>
                  </a:lnTo>
                  <a:close/>
                  <a:moveTo>
                    <a:pt x="77" y="161"/>
                  </a:moveTo>
                  <a:lnTo>
                    <a:pt x="77" y="161"/>
                  </a:lnTo>
                  <a:lnTo>
                    <a:pt x="81" y="161"/>
                  </a:lnTo>
                  <a:lnTo>
                    <a:pt x="86" y="162"/>
                  </a:lnTo>
                  <a:lnTo>
                    <a:pt x="93" y="167"/>
                  </a:lnTo>
                  <a:lnTo>
                    <a:pt x="98" y="174"/>
                  </a:lnTo>
                  <a:lnTo>
                    <a:pt x="100" y="179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8"/>
                  </a:lnTo>
                  <a:lnTo>
                    <a:pt x="98" y="193"/>
                  </a:lnTo>
                  <a:lnTo>
                    <a:pt x="93" y="200"/>
                  </a:lnTo>
                  <a:lnTo>
                    <a:pt x="86" y="205"/>
                  </a:lnTo>
                  <a:lnTo>
                    <a:pt x="81" y="206"/>
                  </a:lnTo>
                  <a:lnTo>
                    <a:pt x="77" y="206"/>
                  </a:lnTo>
                  <a:lnTo>
                    <a:pt x="77" y="206"/>
                  </a:lnTo>
                  <a:lnTo>
                    <a:pt x="72" y="206"/>
                  </a:lnTo>
                  <a:lnTo>
                    <a:pt x="67" y="205"/>
                  </a:lnTo>
                  <a:lnTo>
                    <a:pt x="60" y="200"/>
                  </a:lnTo>
                  <a:lnTo>
                    <a:pt x="55" y="193"/>
                  </a:lnTo>
                  <a:lnTo>
                    <a:pt x="54" y="188"/>
                  </a:lnTo>
                  <a:lnTo>
                    <a:pt x="54" y="183"/>
                  </a:lnTo>
                  <a:lnTo>
                    <a:pt x="54" y="183"/>
                  </a:lnTo>
                  <a:lnTo>
                    <a:pt x="54" y="179"/>
                  </a:lnTo>
                  <a:lnTo>
                    <a:pt x="55" y="174"/>
                  </a:lnTo>
                  <a:lnTo>
                    <a:pt x="60" y="167"/>
                  </a:lnTo>
                  <a:lnTo>
                    <a:pt x="67" y="162"/>
                  </a:lnTo>
                  <a:lnTo>
                    <a:pt x="72" y="161"/>
                  </a:lnTo>
                  <a:lnTo>
                    <a:pt x="77" y="161"/>
                  </a:lnTo>
                  <a:lnTo>
                    <a:pt x="77" y="161"/>
                  </a:lnTo>
                  <a:close/>
                  <a:moveTo>
                    <a:pt x="248" y="161"/>
                  </a:moveTo>
                  <a:lnTo>
                    <a:pt x="248" y="161"/>
                  </a:lnTo>
                  <a:lnTo>
                    <a:pt x="254" y="161"/>
                  </a:lnTo>
                  <a:lnTo>
                    <a:pt x="257" y="162"/>
                  </a:lnTo>
                  <a:lnTo>
                    <a:pt x="265" y="167"/>
                  </a:lnTo>
                  <a:lnTo>
                    <a:pt x="271" y="174"/>
                  </a:lnTo>
                  <a:lnTo>
                    <a:pt x="271" y="179"/>
                  </a:lnTo>
                  <a:lnTo>
                    <a:pt x="273" y="183"/>
                  </a:lnTo>
                  <a:lnTo>
                    <a:pt x="273" y="183"/>
                  </a:lnTo>
                  <a:lnTo>
                    <a:pt x="271" y="188"/>
                  </a:lnTo>
                  <a:lnTo>
                    <a:pt x="271" y="193"/>
                  </a:lnTo>
                  <a:lnTo>
                    <a:pt x="265" y="200"/>
                  </a:lnTo>
                  <a:lnTo>
                    <a:pt x="257" y="205"/>
                  </a:lnTo>
                  <a:lnTo>
                    <a:pt x="254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4" y="206"/>
                  </a:lnTo>
                  <a:lnTo>
                    <a:pt x="239" y="205"/>
                  </a:lnTo>
                  <a:lnTo>
                    <a:pt x="233" y="200"/>
                  </a:lnTo>
                  <a:lnTo>
                    <a:pt x="227" y="193"/>
                  </a:lnTo>
                  <a:lnTo>
                    <a:pt x="225" y="188"/>
                  </a:lnTo>
                  <a:lnTo>
                    <a:pt x="225" y="183"/>
                  </a:lnTo>
                  <a:lnTo>
                    <a:pt x="225" y="183"/>
                  </a:lnTo>
                  <a:lnTo>
                    <a:pt x="225" y="179"/>
                  </a:lnTo>
                  <a:lnTo>
                    <a:pt x="227" y="174"/>
                  </a:lnTo>
                  <a:lnTo>
                    <a:pt x="233" y="167"/>
                  </a:lnTo>
                  <a:lnTo>
                    <a:pt x="239" y="162"/>
                  </a:lnTo>
                  <a:lnTo>
                    <a:pt x="244" y="161"/>
                  </a:lnTo>
                  <a:lnTo>
                    <a:pt x="248" y="161"/>
                  </a:lnTo>
                  <a:lnTo>
                    <a:pt x="248" y="161"/>
                  </a:lnTo>
                  <a:close/>
                  <a:moveTo>
                    <a:pt x="77" y="150"/>
                  </a:moveTo>
                  <a:lnTo>
                    <a:pt x="77" y="150"/>
                  </a:lnTo>
                  <a:lnTo>
                    <a:pt x="70" y="150"/>
                  </a:lnTo>
                  <a:lnTo>
                    <a:pt x="64" y="151"/>
                  </a:lnTo>
                  <a:lnTo>
                    <a:pt x="60" y="154"/>
                  </a:lnTo>
                  <a:lnTo>
                    <a:pt x="55" y="157"/>
                  </a:lnTo>
                  <a:lnTo>
                    <a:pt x="50" y="162"/>
                  </a:lnTo>
                  <a:lnTo>
                    <a:pt x="47" y="167"/>
                  </a:lnTo>
                  <a:lnTo>
                    <a:pt x="44" y="173"/>
                  </a:lnTo>
                  <a:lnTo>
                    <a:pt x="43" y="179"/>
                  </a:lnTo>
                  <a:lnTo>
                    <a:pt x="20" y="179"/>
                  </a:lnTo>
                  <a:lnTo>
                    <a:pt x="20" y="179"/>
                  </a:lnTo>
                  <a:lnTo>
                    <a:pt x="15" y="177"/>
                  </a:lnTo>
                  <a:lnTo>
                    <a:pt x="12" y="176"/>
                  </a:lnTo>
                  <a:lnTo>
                    <a:pt x="11" y="173"/>
                  </a:lnTo>
                  <a:lnTo>
                    <a:pt x="11" y="17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8" y="24"/>
                  </a:lnTo>
                  <a:lnTo>
                    <a:pt x="222" y="26"/>
                  </a:lnTo>
                  <a:lnTo>
                    <a:pt x="227" y="29"/>
                  </a:lnTo>
                  <a:lnTo>
                    <a:pt x="230" y="32"/>
                  </a:lnTo>
                  <a:lnTo>
                    <a:pt x="230" y="32"/>
                  </a:lnTo>
                  <a:lnTo>
                    <a:pt x="244" y="55"/>
                  </a:lnTo>
                  <a:lnTo>
                    <a:pt x="265" y="99"/>
                  </a:lnTo>
                  <a:lnTo>
                    <a:pt x="196" y="99"/>
                  </a:lnTo>
                  <a:lnTo>
                    <a:pt x="196" y="59"/>
                  </a:lnTo>
                  <a:lnTo>
                    <a:pt x="221" y="59"/>
                  </a:lnTo>
                  <a:lnTo>
                    <a:pt x="221" y="59"/>
                  </a:lnTo>
                  <a:lnTo>
                    <a:pt x="224" y="58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4" y="50"/>
                  </a:lnTo>
                  <a:lnTo>
                    <a:pt x="221" y="49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88" y="50"/>
                  </a:lnTo>
                  <a:lnTo>
                    <a:pt x="187" y="55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88" y="108"/>
                  </a:lnTo>
                  <a:lnTo>
                    <a:pt x="188" y="108"/>
                  </a:lnTo>
                  <a:lnTo>
                    <a:pt x="191" y="110"/>
                  </a:lnTo>
                  <a:lnTo>
                    <a:pt x="277" y="110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6" y="125"/>
                  </a:lnTo>
                  <a:lnTo>
                    <a:pt x="299" y="130"/>
                  </a:lnTo>
                  <a:lnTo>
                    <a:pt x="300" y="136"/>
                  </a:lnTo>
                  <a:lnTo>
                    <a:pt x="302" y="141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0" y="173"/>
                  </a:lnTo>
                  <a:lnTo>
                    <a:pt x="299" y="176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82" y="179"/>
                  </a:lnTo>
                  <a:lnTo>
                    <a:pt x="282" y="179"/>
                  </a:lnTo>
                  <a:lnTo>
                    <a:pt x="280" y="173"/>
                  </a:lnTo>
                  <a:lnTo>
                    <a:pt x="279" y="167"/>
                  </a:lnTo>
                  <a:lnTo>
                    <a:pt x="276" y="162"/>
                  </a:lnTo>
                  <a:lnTo>
                    <a:pt x="271" y="157"/>
                  </a:lnTo>
                  <a:lnTo>
                    <a:pt x="267" y="154"/>
                  </a:lnTo>
                  <a:lnTo>
                    <a:pt x="260" y="151"/>
                  </a:lnTo>
                  <a:lnTo>
                    <a:pt x="254" y="150"/>
                  </a:lnTo>
                  <a:lnTo>
                    <a:pt x="248" y="150"/>
                  </a:lnTo>
                  <a:lnTo>
                    <a:pt x="248" y="150"/>
                  </a:lnTo>
                  <a:lnTo>
                    <a:pt x="242" y="150"/>
                  </a:lnTo>
                  <a:lnTo>
                    <a:pt x="237" y="151"/>
                  </a:lnTo>
                  <a:lnTo>
                    <a:pt x="231" y="154"/>
                  </a:lnTo>
                  <a:lnTo>
                    <a:pt x="227" y="157"/>
                  </a:lnTo>
                  <a:lnTo>
                    <a:pt x="222" y="162"/>
                  </a:lnTo>
                  <a:lnTo>
                    <a:pt x="219" y="167"/>
                  </a:lnTo>
                  <a:lnTo>
                    <a:pt x="218" y="173"/>
                  </a:lnTo>
                  <a:lnTo>
                    <a:pt x="216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9" y="173"/>
                  </a:lnTo>
                  <a:lnTo>
                    <a:pt x="106" y="168"/>
                  </a:lnTo>
                  <a:lnTo>
                    <a:pt x="103" y="162"/>
                  </a:lnTo>
                  <a:lnTo>
                    <a:pt x="100" y="157"/>
                  </a:lnTo>
                  <a:lnTo>
                    <a:pt x="93" y="154"/>
                  </a:lnTo>
                  <a:lnTo>
                    <a:pt x="89" y="151"/>
                  </a:lnTo>
                  <a:lnTo>
                    <a:pt x="83" y="150"/>
                  </a:lnTo>
                  <a:lnTo>
                    <a:pt x="77" y="150"/>
                  </a:lnTo>
                  <a:lnTo>
                    <a:pt x="77" y="15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595"/>
            <p:cNvSpPr>
              <a:spLocks noEditPoints="1"/>
            </p:cNvSpPr>
            <p:nvPr/>
          </p:nvSpPr>
          <p:spPr bwMode="auto">
            <a:xfrm>
              <a:off x="8283576" y="1452563"/>
              <a:ext cx="153988" cy="152400"/>
            </a:xfrm>
            <a:custGeom>
              <a:avLst/>
              <a:gdLst>
                <a:gd name="T0" fmla="*/ 97 w 97"/>
                <a:gd name="T1" fmla="*/ 47 h 96"/>
                <a:gd name="T2" fmla="*/ 92 w 97"/>
                <a:gd name="T3" fmla="*/ 29 h 96"/>
                <a:gd name="T4" fmla="*/ 82 w 97"/>
                <a:gd name="T5" fmla="*/ 13 h 96"/>
                <a:gd name="T6" fmla="*/ 66 w 97"/>
                <a:gd name="T7" fmla="*/ 3 h 96"/>
                <a:gd name="T8" fmla="*/ 48 w 97"/>
                <a:gd name="T9" fmla="*/ 0 h 96"/>
                <a:gd name="T10" fmla="*/ 39 w 97"/>
                <a:gd name="T11" fmla="*/ 0 h 96"/>
                <a:gd name="T12" fmla="*/ 22 w 97"/>
                <a:gd name="T13" fmla="*/ 7 h 96"/>
                <a:gd name="T14" fmla="*/ 8 w 97"/>
                <a:gd name="T15" fmla="*/ 21 h 96"/>
                <a:gd name="T16" fmla="*/ 0 w 97"/>
                <a:gd name="T17" fmla="*/ 38 h 96"/>
                <a:gd name="T18" fmla="*/ 0 w 97"/>
                <a:gd name="T19" fmla="*/ 47 h 96"/>
                <a:gd name="T20" fmla="*/ 4 w 97"/>
                <a:gd name="T21" fmla="*/ 65 h 96"/>
                <a:gd name="T22" fmla="*/ 14 w 97"/>
                <a:gd name="T23" fmla="*/ 81 h 96"/>
                <a:gd name="T24" fmla="*/ 30 w 97"/>
                <a:gd name="T25" fmla="*/ 91 h 96"/>
                <a:gd name="T26" fmla="*/ 48 w 97"/>
                <a:gd name="T27" fmla="*/ 96 h 96"/>
                <a:gd name="T28" fmla="*/ 57 w 97"/>
                <a:gd name="T29" fmla="*/ 95 h 96"/>
                <a:gd name="T30" fmla="*/ 76 w 97"/>
                <a:gd name="T31" fmla="*/ 87 h 96"/>
                <a:gd name="T32" fmla="*/ 88 w 97"/>
                <a:gd name="T33" fmla="*/ 75 h 96"/>
                <a:gd name="T34" fmla="*/ 95 w 97"/>
                <a:gd name="T35" fmla="*/ 56 h 96"/>
                <a:gd name="T36" fmla="*/ 97 w 97"/>
                <a:gd name="T37" fmla="*/ 47 h 96"/>
                <a:gd name="T38" fmla="*/ 86 w 97"/>
                <a:gd name="T39" fmla="*/ 47 h 96"/>
                <a:gd name="T40" fmla="*/ 83 w 97"/>
                <a:gd name="T41" fmla="*/ 62 h 96"/>
                <a:gd name="T42" fmla="*/ 76 w 97"/>
                <a:gd name="T43" fmla="*/ 75 h 96"/>
                <a:gd name="T44" fmla="*/ 63 w 97"/>
                <a:gd name="T45" fmla="*/ 82 h 96"/>
                <a:gd name="T46" fmla="*/ 48 w 97"/>
                <a:gd name="T47" fmla="*/ 85 h 96"/>
                <a:gd name="T48" fmla="*/ 40 w 97"/>
                <a:gd name="T49" fmla="*/ 84 h 96"/>
                <a:gd name="T50" fmla="*/ 27 w 97"/>
                <a:gd name="T51" fmla="*/ 79 h 96"/>
                <a:gd name="T52" fmla="*/ 17 w 97"/>
                <a:gd name="T53" fmla="*/ 68 h 96"/>
                <a:gd name="T54" fmla="*/ 11 w 97"/>
                <a:gd name="T55" fmla="*/ 55 h 96"/>
                <a:gd name="T56" fmla="*/ 10 w 97"/>
                <a:gd name="T57" fmla="*/ 47 h 96"/>
                <a:gd name="T58" fmla="*/ 13 w 97"/>
                <a:gd name="T59" fmla="*/ 33 h 96"/>
                <a:gd name="T60" fmla="*/ 22 w 97"/>
                <a:gd name="T61" fmla="*/ 21 h 96"/>
                <a:gd name="T62" fmla="*/ 33 w 97"/>
                <a:gd name="T63" fmla="*/ 12 h 96"/>
                <a:gd name="T64" fmla="*/ 48 w 97"/>
                <a:gd name="T65" fmla="*/ 9 h 96"/>
                <a:gd name="T66" fmla="*/ 56 w 97"/>
                <a:gd name="T67" fmla="*/ 10 h 96"/>
                <a:gd name="T68" fmla="*/ 69 w 97"/>
                <a:gd name="T69" fmla="*/ 16 h 96"/>
                <a:gd name="T70" fmla="*/ 80 w 97"/>
                <a:gd name="T71" fmla="*/ 26 h 96"/>
                <a:gd name="T72" fmla="*/ 85 w 97"/>
                <a:gd name="T73" fmla="*/ 39 h 96"/>
                <a:gd name="T74" fmla="*/ 86 w 97"/>
                <a:gd name="T75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6">
                  <a:moveTo>
                    <a:pt x="97" y="47"/>
                  </a:moveTo>
                  <a:lnTo>
                    <a:pt x="97" y="47"/>
                  </a:lnTo>
                  <a:lnTo>
                    <a:pt x="95" y="38"/>
                  </a:lnTo>
                  <a:lnTo>
                    <a:pt x="92" y="29"/>
                  </a:lnTo>
                  <a:lnTo>
                    <a:pt x="88" y="21"/>
                  </a:lnTo>
                  <a:lnTo>
                    <a:pt x="82" y="13"/>
                  </a:lnTo>
                  <a:lnTo>
                    <a:pt x="76" y="7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7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8" y="75"/>
                  </a:lnTo>
                  <a:lnTo>
                    <a:pt x="14" y="81"/>
                  </a:lnTo>
                  <a:lnTo>
                    <a:pt x="22" y="87"/>
                  </a:lnTo>
                  <a:lnTo>
                    <a:pt x="30" y="91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6" y="91"/>
                  </a:lnTo>
                  <a:lnTo>
                    <a:pt x="76" y="87"/>
                  </a:lnTo>
                  <a:lnTo>
                    <a:pt x="82" y="81"/>
                  </a:lnTo>
                  <a:lnTo>
                    <a:pt x="88" y="75"/>
                  </a:lnTo>
                  <a:lnTo>
                    <a:pt x="92" y="65"/>
                  </a:lnTo>
                  <a:lnTo>
                    <a:pt x="95" y="56"/>
                  </a:lnTo>
                  <a:lnTo>
                    <a:pt x="97" y="47"/>
                  </a:lnTo>
                  <a:lnTo>
                    <a:pt x="97" y="47"/>
                  </a:lnTo>
                  <a:close/>
                  <a:moveTo>
                    <a:pt x="86" y="47"/>
                  </a:moveTo>
                  <a:lnTo>
                    <a:pt x="86" y="47"/>
                  </a:lnTo>
                  <a:lnTo>
                    <a:pt x="85" y="55"/>
                  </a:lnTo>
                  <a:lnTo>
                    <a:pt x="83" y="62"/>
                  </a:lnTo>
                  <a:lnTo>
                    <a:pt x="80" y="68"/>
                  </a:lnTo>
                  <a:lnTo>
                    <a:pt x="76" y="75"/>
                  </a:lnTo>
                  <a:lnTo>
                    <a:pt x="69" y="79"/>
                  </a:lnTo>
                  <a:lnTo>
                    <a:pt x="63" y="82"/>
                  </a:lnTo>
                  <a:lnTo>
                    <a:pt x="56" y="84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0" y="84"/>
                  </a:lnTo>
                  <a:lnTo>
                    <a:pt x="33" y="82"/>
                  </a:lnTo>
                  <a:lnTo>
                    <a:pt x="27" y="79"/>
                  </a:lnTo>
                  <a:lnTo>
                    <a:pt x="22" y="75"/>
                  </a:lnTo>
                  <a:lnTo>
                    <a:pt x="17" y="68"/>
                  </a:lnTo>
                  <a:lnTo>
                    <a:pt x="13" y="62"/>
                  </a:lnTo>
                  <a:lnTo>
                    <a:pt x="11" y="5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1" y="39"/>
                  </a:lnTo>
                  <a:lnTo>
                    <a:pt x="13" y="33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56" y="10"/>
                  </a:lnTo>
                  <a:lnTo>
                    <a:pt x="63" y="12"/>
                  </a:lnTo>
                  <a:lnTo>
                    <a:pt x="69" y="16"/>
                  </a:lnTo>
                  <a:lnTo>
                    <a:pt x="76" y="21"/>
                  </a:lnTo>
                  <a:lnTo>
                    <a:pt x="80" y="26"/>
                  </a:lnTo>
                  <a:lnTo>
                    <a:pt x="83" y="33"/>
                  </a:lnTo>
                  <a:lnTo>
                    <a:pt x="85" y="39"/>
                  </a:lnTo>
                  <a:lnTo>
                    <a:pt x="86" y="47"/>
                  </a:lnTo>
                  <a:lnTo>
                    <a:pt x="86" y="47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596"/>
            <p:cNvSpPr>
              <a:spLocks/>
            </p:cNvSpPr>
            <p:nvPr/>
          </p:nvSpPr>
          <p:spPr bwMode="auto">
            <a:xfrm>
              <a:off x="8318501" y="1485900"/>
              <a:ext cx="82550" cy="85725"/>
            </a:xfrm>
            <a:custGeom>
              <a:avLst/>
              <a:gdLst>
                <a:gd name="T0" fmla="*/ 47 w 52"/>
                <a:gd name="T1" fmla="*/ 21 h 54"/>
                <a:gd name="T2" fmla="*/ 31 w 52"/>
                <a:gd name="T3" fmla="*/ 21 h 54"/>
                <a:gd name="T4" fmla="*/ 31 w 52"/>
                <a:gd name="T5" fmla="*/ 5 h 54"/>
                <a:gd name="T6" fmla="*/ 31 w 52"/>
                <a:gd name="T7" fmla="*/ 5 h 54"/>
                <a:gd name="T8" fmla="*/ 29 w 52"/>
                <a:gd name="T9" fmla="*/ 2 h 54"/>
                <a:gd name="T10" fmla="*/ 26 w 52"/>
                <a:gd name="T11" fmla="*/ 0 h 54"/>
                <a:gd name="T12" fmla="*/ 26 w 52"/>
                <a:gd name="T13" fmla="*/ 0 h 54"/>
                <a:gd name="T14" fmla="*/ 23 w 52"/>
                <a:gd name="T15" fmla="*/ 2 h 54"/>
                <a:gd name="T16" fmla="*/ 21 w 52"/>
                <a:gd name="T17" fmla="*/ 5 h 54"/>
                <a:gd name="T18" fmla="*/ 21 w 52"/>
                <a:gd name="T19" fmla="*/ 21 h 54"/>
                <a:gd name="T20" fmla="*/ 5 w 52"/>
                <a:gd name="T21" fmla="*/ 21 h 54"/>
                <a:gd name="T22" fmla="*/ 5 w 52"/>
                <a:gd name="T23" fmla="*/ 21 h 54"/>
                <a:gd name="T24" fmla="*/ 1 w 52"/>
                <a:gd name="T25" fmla="*/ 23 h 54"/>
                <a:gd name="T26" fmla="*/ 0 w 52"/>
                <a:gd name="T27" fmla="*/ 26 h 54"/>
                <a:gd name="T28" fmla="*/ 0 w 52"/>
                <a:gd name="T29" fmla="*/ 26 h 54"/>
                <a:gd name="T30" fmla="*/ 1 w 52"/>
                <a:gd name="T31" fmla="*/ 31 h 54"/>
                <a:gd name="T32" fmla="*/ 5 w 52"/>
                <a:gd name="T33" fmla="*/ 32 h 54"/>
                <a:gd name="T34" fmla="*/ 21 w 52"/>
                <a:gd name="T35" fmla="*/ 32 h 54"/>
                <a:gd name="T36" fmla="*/ 21 w 52"/>
                <a:gd name="T37" fmla="*/ 47 h 54"/>
                <a:gd name="T38" fmla="*/ 21 w 52"/>
                <a:gd name="T39" fmla="*/ 47 h 54"/>
                <a:gd name="T40" fmla="*/ 23 w 52"/>
                <a:gd name="T41" fmla="*/ 52 h 54"/>
                <a:gd name="T42" fmla="*/ 26 w 52"/>
                <a:gd name="T43" fmla="*/ 54 h 54"/>
                <a:gd name="T44" fmla="*/ 26 w 52"/>
                <a:gd name="T45" fmla="*/ 54 h 54"/>
                <a:gd name="T46" fmla="*/ 29 w 52"/>
                <a:gd name="T47" fmla="*/ 52 h 54"/>
                <a:gd name="T48" fmla="*/ 31 w 52"/>
                <a:gd name="T49" fmla="*/ 47 h 54"/>
                <a:gd name="T50" fmla="*/ 31 w 52"/>
                <a:gd name="T51" fmla="*/ 32 h 54"/>
                <a:gd name="T52" fmla="*/ 47 w 52"/>
                <a:gd name="T53" fmla="*/ 32 h 54"/>
                <a:gd name="T54" fmla="*/ 47 w 52"/>
                <a:gd name="T55" fmla="*/ 32 h 54"/>
                <a:gd name="T56" fmla="*/ 51 w 52"/>
                <a:gd name="T57" fmla="*/ 31 h 54"/>
                <a:gd name="T58" fmla="*/ 52 w 52"/>
                <a:gd name="T59" fmla="*/ 26 h 54"/>
                <a:gd name="T60" fmla="*/ 52 w 52"/>
                <a:gd name="T61" fmla="*/ 26 h 54"/>
                <a:gd name="T62" fmla="*/ 51 w 52"/>
                <a:gd name="T63" fmla="*/ 23 h 54"/>
                <a:gd name="T64" fmla="*/ 47 w 52"/>
                <a:gd name="T65" fmla="*/ 21 h 54"/>
                <a:gd name="T66" fmla="*/ 47 w 52"/>
                <a:gd name="T6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4">
                  <a:moveTo>
                    <a:pt x="47" y="21"/>
                  </a:moveTo>
                  <a:lnTo>
                    <a:pt x="31" y="21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1" y="5"/>
                  </a:lnTo>
                  <a:lnTo>
                    <a:pt x="21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5" y="32"/>
                  </a:lnTo>
                  <a:lnTo>
                    <a:pt x="21" y="32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3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9" y="52"/>
                  </a:lnTo>
                  <a:lnTo>
                    <a:pt x="31" y="47"/>
                  </a:lnTo>
                  <a:lnTo>
                    <a:pt x="3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51" y="31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9" name="Group 308"/>
          <p:cNvGrpSpPr/>
          <p:nvPr userDrawn="1"/>
        </p:nvGrpSpPr>
        <p:grpSpPr>
          <a:xfrm>
            <a:off x="5434522" y="3807171"/>
            <a:ext cx="255243" cy="427743"/>
            <a:chOff x="5934076" y="3908425"/>
            <a:chExt cx="288925" cy="484188"/>
          </a:xfrm>
        </p:grpSpPr>
        <p:sp>
          <p:nvSpPr>
            <p:cNvPr id="310" name="Freeform 597"/>
            <p:cNvSpPr>
              <a:spLocks/>
            </p:cNvSpPr>
            <p:nvPr/>
          </p:nvSpPr>
          <p:spPr bwMode="auto">
            <a:xfrm>
              <a:off x="6029326" y="4156075"/>
              <a:ext cx="101600" cy="190500"/>
            </a:xfrm>
            <a:custGeom>
              <a:avLst/>
              <a:gdLst>
                <a:gd name="T0" fmla="*/ 32 w 64"/>
                <a:gd name="T1" fmla="*/ 52 h 120"/>
                <a:gd name="T2" fmla="*/ 17 w 64"/>
                <a:gd name="T3" fmla="*/ 48 h 120"/>
                <a:gd name="T4" fmla="*/ 11 w 64"/>
                <a:gd name="T5" fmla="*/ 38 h 120"/>
                <a:gd name="T6" fmla="*/ 11 w 64"/>
                <a:gd name="T7" fmla="*/ 35 h 120"/>
                <a:gd name="T8" fmla="*/ 17 w 64"/>
                <a:gd name="T9" fmla="*/ 29 h 120"/>
                <a:gd name="T10" fmla="*/ 32 w 64"/>
                <a:gd name="T11" fmla="*/ 25 h 120"/>
                <a:gd name="T12" fmla="*/ 41 w 64"/>
                <a:gd name="T13" fmla="*/ 26 h 120"/>
                <a:gd name="T14" fmla="*/ 50 w 64"/>
                <a:gd name="T15" fmla="*/ 35 h 120"/>
                <a:gd name="T16" fmla="*/ 50 w 64"/>
                <a:gd name="T17" fmla="*/ 40 h 120"/>
                <a:gd name="T18" fmla="*/ 57 w 64"/>
                <a:gd name="T19" fmla="*/ 44 h 120"/>
                <a:gd name="T20" fmla="*/ 60 w 64"/>
                <a:gd name="T21" fmla="*/ 43 h 120"/>
                <a:gd name="T22" fmla="*/ 61 w 64"/>
                <a:gd name="T23" fmla="*/ 40 h 120"/>
                <a:gd name="T24" fmla="*/ 55 w 64"/>
                <a:gd name="T25" fmla="*/ 23 h 120"/>
                <a:gd name="T26" fmla="*/ 37 w 64"/>
                <a:gd name="T27" fmla="*/ 15 h 120"/>
                <a:gd name="T28" fmla="*/ 37 w 64"/>
                <a:gd name="T29" fmla="*/ 5 h 120"/>
                <a:gd name="T30" fmla="*/ 35 w 64"/>
                <a:gd name="T31" fmla="*/ 2 h 120"/>
                <a:gd name="T32" fmla="*/ 32 w 64"/>
                <a:gd name="T33" fmla="*/ 0 h 120"/>
                <a:gd name="T34" fmla="*/ 26 w 64"/>
                <a:gd name="T35" fmla="*/ 5 h 120"/>
                <a:gd name="T36" fmla="*/ 26 w 64"/>
                <a:gd name="T37" fmla="*/ 15 h 120"/>
                <a:gd name="T38" fmla="*/ 15 w 64"/>
                <a:gd name="T39" fmla="*/ 18 h 120"/>
                <a:gd name="T40" fmla="*/ 3 w 64"/>
                <a:gd name="T41" fmla="*/ 31 h 120"/>
                <a:gd name="T42" fmla="*/ 1 w 64"/>
                <a:gd name="T43" fmla="*/ 38 h 120"/>
                <a:gd name="T44" fmla="*/ 1 w 64"/>
                <a:gd name="T45" fmla="*/ 44 h 120"/>
                <a:gd name="T46" fmla="*/ 6 w 64"/>
                <a:gd name="T47" fmla="*/ 52 h 120"/>
                <a:gd name="T48" fmla="*/ 20 w 64"/>
                <a:gd name="T49" fmla="*/ 58 h 120"/>
                <a:gd name="T50" fmla="*/ 31 w 64"/>
                <a:gd name="T51" fmla="*/ 61 h 120"/>
                <a:gd name="T52" fmla="*/ 49 w 64"/>
                <a:gd name="T53" fmla="*/ 67 h 120"/>
                <a:gd name="T54" fmla="*/ 55 w 64"/>
                <a:gd name="T55" fmla="*/ 75 h 120"/>
                <a:gd name="T56" fmla="*/ 55 w 64"/>
                <a:gd name="T57" fmla="*/ 78 h 120"/>
                <a:gd name="T58" fmla="*/ 53 w 64"/>
                <a:gd name="T59" fmla="*/ 86 h 120"/>
                <a:gd name="T60" fmla="*/ 40 w 64"/>
                <a:gd name="T61" fmla="*/ 93 h 120"/>
                <a:gd name="T62" fmla="*/ 32 w 64"/>
                <a:gd name="T63" fmla="*/ 95 h 120"/>
                <a:gd name="T64" fmla="*/ 15 w 64"/>
                <a:gd name="T65" fmla="*/ 90 h 120"/>
                <a:gd name="T66" fmla="*/ 9 w 64"/>
                <a:gd name="T67" fmla="*/ 78 h 120"/>
                <a:gd name="T68" fmla="*/ 8 w 64"/>
                <a:gd name="T69" fmla="*/ 74 h 120"/>
                <a:gd name="T70" fmla="*/ 4 w 64"/>
                <a:gd name="T71" fmla="*/ 74 h 120"/>
                <a:gd name="T72" fmla="*/ 0 w 64"/>
                <a:gd name="T73" fmla="*/ 78 h 120"/>
                <a:gd name="T74" fmla="*/ 0 w 64"/>
                <a:gd name="T75" fmla="*/ 83 h 120"/>
                <a:gd name="T76" fmla="*/ 3 w 64"/>
                <a:gd name="T77" fmla="*/ 92 h 120"/>
                <a:gd name="T78" fmla="*/ 11 w 64"/>
                <a:gd name="T79" fmla="*/ 98 h 120"/>
                <a:gd name="T80" fmla="*/ 26 w 64"/>
                <a:gd name="T81" fmla="*/ 104 h 120"/>
                <a:gd name="T82" fmla="*/ 26 w 64"/>
                <a:gd name="T83" fmla="*/ 115 h 120"/>
                <a:gd name="T84" fmla="*/ 27 w 64"/>
                <a:gd name="T85" fmla="*/ 118 h 120"/>
                <a:gd name="T86" fmla="*/ 32 w 64"/>
                <a:gd name="T87" fmla="*/ 120 h 120"/>
                <a:gd name="T88" fmla="*/ 37 w 64"/>
                <a:gd name="T89" fmla="*/ 115 h 120"/>
                <a:gd name="T90" fmla="*/ 37 w 64"/>
                <a:gd name="T91" fmla="*/ 104 h 120"/>
                <a:gd name="T92" fmla="*/ 49 w 64"/>
                <a:gd name="T93" fmla="*/ 101 h 120"/>
                <a:gd name="T94" fmla="*/ 60 w 64"/>
                <a:gd name="T95" fmla="*/ 92 h 120"/>
                <a:gd name="T96" fmla="*/ 64 w 64"/>
                <a:gd name="T97" fmla="*/ 84 h 120"/>
                <a:gd name="T98" fmla="*/ 64 w 64"/>
                <a:gd name="T99" fmla="*/ 78 h 120"/>
                <a:gd name="T100" fmla="*/ 61 w 64"/>
                <a:gd name="T101" fmla="*/ 67 h 120"/>
                <a:gd name="T102" fmla="*/ 53 w 64"/>
                <a:gd name="T103" fmla="*/ 60 h 120"/>
                <a:gd name="T104" fmla="*/ 32 w 64"/>
                <a:gd name="T105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120">
                  <a:moveTo>
                    <a:pt x="32" y="52"/>
                  </a:moveTo>
                  <a:lnTo>
                    <a:pt x="32" y="52"/>
                  </a:lnTo>
                  <a:lnTo>
                    <a:pt x="23" y="49"/>
                  </a:lnTo>
                  <a:lnTo>
                    <a:pt x="17" y="48"/>
                  </a:lnTo>
                  <a:lnTo>
                    <a:pt x="12" y="43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4" y="26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41" y="26"/>
                  </a:lnTo>
                  <a:lnTo>
                    <a:pt x="47" y="29"/>
                  </a:lnTo>
                  <a:lnTo>
                    <a:pt x="50" y="3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3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31"/>
                  </a:lnTo>
                  <a:lnTo>
                    <a:pt x="55" y="23"/>
                  </a:lnTo>
                  <a:lnTo>
                    <a:pt x="47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15" y="18"/>
                  </a:lnTo>
                  <a:lnTo>
                    <a:pt x="8" y="23"/>
                  </a:lnTo>
                  <a:lnTo>
                    <a:pt x="3" y="31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6" y="52"/>
                  </a:lnTo>
                  <a:lnTo>
                    <a:pt x="11" y="55"/>
                  </a:lnTo>
                  <a:lnTo>
                    <a:pt x="20" y="58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40" y="64"/>
                  </a:lnTo>
                  <a:lnTo>
                    <a:pt x="49" y="67"/>
                  </a:lnTo>
                  <a:lnTo>
                    <a:pt x="53" y="72"/>
                  </a:lnTo>
                  <a:lnTo>
                    <a:pt x="55" y="75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83"/>
                  </a:lnTo>
                  <a:lnTo>
                    <a:pt x="53" y="86"/>
                  </a:lnTo>
                  <a:lnTo>
                    <a:pt x="47" y="90"/>
                  </a:lnTo>
                  <a:lnTo>
                    <a:pt x="40" y="93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21" y="93"/>
                  </a:lnTo>
                  <a:lnTo>
                    <a:pt x="15" y="90"/>
                  </a:lnTo>
                  <a:lnTo>
                    <a:pt x="11" y="84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1" y="87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11" y="98"/>
                  </a:lnTo>
                  <a:lnTo>
                    <a:pt x="15" y="101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7" y="118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5" y="118"/>
                  </a:lnTo>
                  <a:lnTo>
                    <a:pt x="37" y="115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49" y="101"/>
                  </a:lnTo>
                  <a:lnTo>
                    <a:pt x="57" y="95"/>
                  </a:lnTo>
                  <a:lnTo>
                    <a:pt x="60" y="92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8" y="63"/>
                  </a:lnTo>
                  <a:lnTo>
                    <a:pt x="53" y="60"/>
                  </a:lnTo>
                  <a:lnTo>
                    <a:pt x="43" y="55"/>
                  </a:lnTo>
                  <a:lnTo>
                    <a:pt x="32" y="52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598"/>
            <p:cNvSpPr>
              <a:spLocks noEditPoints="1"/>
            </p:cNvSpPr>
            <p:nvPr/>
          </p:nvSpPr>
          <p:spPr bwMode="auto">
            <a:xfrm>
              <a:off x="5934076" y="3908425"/>
              <a:ext cx="288925" cy="484188"/>
            </a:xfrm>
            <a:custGeom>
              <a:avLst/>
              <a:gdLst>
                <a:gd name="T0" fmla="*/ 132 w 182"/>
                <a:gd name="T1" fmla="*/ 133 h 305"/>
                <a:gd name="T2" fmla="*/ 170 w 182"/>
                <a:gd name="T3" fmla="*/ 105 h 305"/>
                <a:gd name="T4" fmla="*/ 173 w 182"/>
                <a:gd name="T5" fmla="*/ 105 h 305"/>
                <a:gd name="T6" fmla="*/ 175 w 182"/>
                <a:gd name="T7" fmla="*/ 102 h 305"/>
                <a:gd name="T8" fmla="*/ 173 w 182"/>
                <a:gd name="T9" fmla="*/ 98 h 305"/>
                <a:gd name="T10" fmla="*/ 95 w 182"/>
                <a:gd name="T11" fmla="*/ 1 h 305"/>
                <a:gd name="T12" fmla="*/ 92 w 182"/>
                <a:gd name="T13" fmla="*/ 0 h 305"/>
                <a:gd name="T14" fmla="*/ 9 w 182"/>
                <a:gd name="T15" fmla="*/ 98 h 305"/>
                <a:gd name="T16" fmla="*/ 8 w 182"/>
                <a:gd name="T17" fmla="*/ 101 h 305"/>
                <a:gd name="T18" fmla="*/ 8 w 182"/>
                <a:gd name="T19" fmla="*/ 102 h 305"/>
                <a:gd name="T20" fmla="*/ 12 w 182"/>
                <a:gd name="T21" fmla="*/ 105 h 305"/>
                <a:gd name="T22" fmla="*/ 51 w 182"/>
                <a:gd name="T23" fmla="*/ 133 h 305"/>
                <a:gd name="T24" fmla="*/ 51 w 182"/>
                <a:gd name="T25" fmla="*/ 133 h 305"/>
                <a:gd name="T26" fmla="*/ 29 w 182"/>
                <a:gd name="T27" fmla="*/ 147 h 305"/>
                <a:gd name="T28" fmla="*/ 14 w 182"/>
                <a:gd name="T29" fmla="*/ 167 h 305"/>
                <a:gd name="T30" fmla="*/ 3 w 182"/>
                <a:gd name="T31" fmla="*/ 188 h 305"/>
                <a:gd name="T32" fmla="*/ 0 w 182"/>
                <a:gd name="T33" fmla="*/ 214 h 305"/>
                <a:gd name="T34" fmla="*/ 0 w 182"/>
                <a:gd name="T35" fmla="*/ 223 h 305"/>
                <a:gd name="T36" fmla="*/ 8 w 182"/>
                <a:gd name="T37" fmla="*/ 249 h 305"/>
                <a:gd name="T38" fmla="*/ 26 w 182"/>
                <a:gd name="T39" fmla="*/ 279 h 305"/>
                <a:gd name="T40" fmla="*/ 55 w 182"/>
                <a:gd name="T41" fmla="*/ 299 h 305"/>
                <a:gd name="T42" fmla="*/ 83 w 182"/>
                <a:gd name="T43" fmla="*/ 305 h 305"/>
                <a:gd name="T44" fmla="*/ 92 w 182"/>
                <a:gd name="T45" fmla="*/ 305 h 305"/>
                <a:gd name="T46" fmla="*/ 110 w 182"/>
                <a:gd name="T47" fmla="*/ 303 h 305"/>
                <a:gd name="T48" fmla="*/ 143 w 182"/>
                <a:gd name="T49" fmla="*/ 289 h 305"/>
                <a:gd name="T50" fmla="*/ 167 w 182"/>
                <a:gd name="T51" fmla="*/ 265 h 305"/>
                <a:gd name="T52" fmla="*/ 181 w 182"/>
                <a:gd name="T53" fmla="*/ 233 h 305"/>
                <a:gd name="T54" fmla="*/ 182 w 182"/>
                <a:gd name="T55" fmla="*/ 214 h 305"/>
                <a:gd name="T56" fmla="*/ 182 w 182"/>
                <a:gd name="T57" fmla="*/ 200 h 305"/>
                <a:gd name="T58" fmla="*/ 175 w 182"/>
                <a:gd name="T59" fmla="*/ 177 h 305"/>
                <a:gd name="T60" fmla="*/ 163 w 182"/>
                <a:gd name="T61" fmla="*/ 156 h 305"/>
                <a:gd name="T62" fmla="*/ 144 w 182"/>
                <a:gd name="T63" fmla="*/ 139 h 305"/>
                <a:gd name="T64" fmla="*/ 132 w 182"/>
                <a:gd name="T65" fmla="*/ 133 h 305"/>
                <a:gd name="T66" fmla="*/ 92 w 182"/>
                <a:gd name="T67" fmla="*/ 11 h 305"/>
                <a:gd name="T68" fmla="*/ 127 w 182"/>
                <a:gd name="T69" fmla="*/ 96 h 305"/>
                <a:gd name="T70" fmla="*/ 124 w 182"/>
                <a:gd name="T71" fmla="*/ 98 h 305"/>
                <a:gd name="T72" fmla="*/ 123 w 182"/>
                <a:gd name="T73" fmla="*/ 128 h 305"/>
                <a:gd name="T74" fmla="*/ 121 w 182"/>
                <a:gd name="T75" fmla="*/ 128 h 305"/>
                <a:gd name="T76" fmla="*/ 92 w 182"/>
                <a:gd name="T77" fmla="*/ 122 h 305"/>
                <a:gd name="T78" fmla="*/ 77 w 182"/>
                <a:gd name="T79" fmla="*/ 124 h 305"/>
                <a:gd name="T80" fmla="*/ 60 w 182"/>
                <a:gd name="T81" fmla="*/ 128 h 305"/>
                <a:gd name="T82" fmla="*/ 60 w 182"/>
                <a:gd name="T83" fmla="*/ 101 h 305"/>
                <a:gd name="T84" fmla="*/ 55 w 182"/>
                <a:gd name="T85" fmla="*/ 96 h 305"/>
                <a:gd name="T86" fmla="*/ 92 w 182"/>
                <a:gd name="T87" fmla="*/ 295 h 305"/>
                <a:gd name="T88" fmla="*/ 75 w 182"/>
                <a:gd name="T89" fmla="*/ 294 h 305"/>
                <a:gd name="T90" fmla="*/ 46 w 182"/>
                <a:gd name="T91" fmla="*/ 282 h 305"/>
                <a:gd name="T92" fmla="*/ 23 w 182"/>
                <a:gd name="T93" fmla="*/ 259 h 305"/>
                <a:gd name="T94" fmla="*/ 11 w 182"/>
                <a:gd name="T95" fmla="*/ 230 h 305"/>
                <a:gd name="T96" fmla="*/ 9 w 182"/>
                <a:gd name="T97" fmla="*/ 214 h 305"/>
                <a:gd name="T98" fmla="*/ 17 w 182"/>
                <a:gd name="T99" fmla="*/ 182 h 305"/>
                <a:gd name="T100" fmla="*/ 34 w 182"/>
                <a:gd name="T101" fmla="*/ 156 h 305"/>
                <a:gd name="T102" fmla="*/ 60 w 182"/>
                <a:gd name="T103" fmla="*/ 139 h 305"/>
                <a:gd name="T104" fmla="*/ 92 w 182"/>
                <a:gd name="T105" fmla="*/ 133 h 305"/>
                <a:gd name="T106" fmla="*/ 107 w 182"/>
                <a:gd name="T107" fmla="*/ 135 h 305"/>
                <a:gd name="T108" fmla="*/ 136 w 182"/>
                <a:gd name="T109" fmla="*/ 147 h 305"/>
                <a:gd name="T110" fmla="*/ 159 w 182"/>
                <a:gd name="T111" fmla="*/ 168 h 305"/>
                <a:gd name="T112" fmla="*/ 172 w 182"/>
                <a:gd name="T113" fmla="*/ 197 h 305"/>
                <a:gd name="T114" fmla="*/ 173 w 182"/>
                <a:gd name="T115" fmla="*/ 214 h 305"/>
                <a:gd name="T116" fmla="*/ 167 w 182"/>
                <a:gd name="T117" fmla="*/ 245 h 305"/>
                <a:gd name="T118" fmla="*/ 149 w 182"/>
                <a:gd name="T119" fmla="*/ 271 h 305"/>
                <a:gd name="T120" fmla="*/ 123 w 182"/>
                <a:gd name="T121" fmla="*/ 289 h 305"/>
                <a:gd name="T122" fmla="*/ 92 w 182"/>
                <a:gd name="T123" fmla="*/ 29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305">
                  <a:moveTo>
                    <a:pt x="132" y="133"/>
                  </a:moveTo>
                  <a:lnTo>
                    <a:pt x="132" y="133"/>
                  </a:lnTo>
                  <a:lnTo>
                    <a:pt x="132" y="105"/>
                  </a:lnTo>
                  <a:lnTo>
                    <a:pt x="170" y="105"/>
                  </a:lnTo>
                  <a:lnTo>
                    <a:pt x="170" y="105"/>
                  </a:lnTo>
                  <a:lnTo>
                    <a:pt x="173" y="105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1"/>
                  </a:lnTo>
                  <a:lnTo>
                    <a:pt x="173" y="98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1" y="105"/>
                  </a:lnTo>
                  <a:lnTo>
                    <a:pt x="12" y="105"/>
                  </a:lnTo>
                  <a:lnTo>
                    <a:pt x="51" y="105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40" y="139"/>
                  </a:lnTo>
                  <a:lnTo>
                    <a:pt x="29" y="147"/>
                  </a:lnTo>
                  <a:lnTo>
                    <a:pt x="22" y="156"/>
                  </a:lnTo>
                  <a:lnTo>
                    <a:pt x="14" y="167"/>
                  </a:lnTo>
                  <a:lnTo>
                    <a:pt x="8" y="177"/>
                  </a:lnTo>
                  <a:lnTo>
                    <a:pt x="3" y="188"/>
                  </a:lnTo>
                  <a:lnTo>
                    <a:pt x="2" y="20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2" y="233"/>
                  </a:lnTo>
                  <a:lnTo>
                    <a:pt x="8" y="249"/>
                  </a:lnTo>
                  <a:lnTo>
                    <a:pt x="15" y="265"/>
                  </a:lnTo>
                  <a:lnTo>
                    <a:pt x="26" y="279"/>
                  </a:lnTo>
                  <a:lnTo>
                    <a:pt x="40" y="289"/>
                  </a:lnTo>
                  <a:lnTo>
                    <a:pt x="55" y="299"/>
                  </a:lnTo>
                  <a:lnTo>
                    <a:pt x="74" y="303"/>
                  </a:lnTo>
                  <a:lnTo>
                    <a:pt x="83" y="305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101" y="305"/>
                  </a:lnTo>
                  <a:lnTo>
                    <a:pt x="110" y="303"/>
                  </a:lnTo>
                  <a:lnTo>
                    <a:pt x="127" y="299"/>
                  </a:lnTo>
                  <a:lnTo>
                    <a:pt x="143" y="289"/>
                  </a:lnTo>
                  <a:lnTo>
                    <a:pt x="156" y="279"/>
                  </a:lnTo>
                  <a:lnTo>
                    <a:pt x="167" y="265"/>
                  </a:lnTo>
                  <a:lnTo>
                    <a:pt x="176" y="249"/>
                  </a:lnTo>
                  <a:lnTo>
                    <a:pt x="181" y="233"/>
                  </a:lnTo>
                  <a:lnTo>
                    <a:pt x="182" y="223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00"/>
                  </a:lnTo>
                  <a:lnTo>
                    <a:pt x="179" y="188"/>
                  </a:lnTo>
                  <a:lnTo>
                    <a:pt x="175" y="177"/>
                  </a:lnTo>
                  <a:lnTo>
                    <a:pt x="169" y="167"/>
                  </a:lnTo>
                  <a:lnTo>
                    <a:pt x="163" y="156"/>
                  </a:lnTo>
                  <a:lnTo>
                    <a:pt x="153" y="147"/>
                  </a:lnTo>
                  <a:lnTo>
                    <a:pt x="144" y="139"/>
                  </a:lnTo>
                  <a:lnTo>
                    <a:pt x="132" y="133"/>
                  </a:lnTo>
                  <a:lnTo>
                    <a:pt x="132" y="133"/>
                  </a:lnTo>
                  <a:close/>
                  <a:moveTo>
                    <a:pt x="22" y="96"/>
                  </a:moveTo>
                  <a:lnTo>
                    <a:pt x="92" y="11"/>
                  </a:lnTo>
                  <a:lnTo>
                    <a:pt x="161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4" y="98"/>
                  </a:lnTo>
                  <a:lnTo>
                    <a:pt x="123" y="101"/>
                  </a:lnTo>
                  <a:lnTo>
                    <a:pt x="123" y="128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07" y="124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77" y="124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8" y="98"/>
                  </a:lnTo>
                  <a:lnTo>
                    <a:pt x="55" y="96"/>
                  </a:lnTo>
                  <a:lnTo>
                    <a:pt x="22" y="96"/>
                  </a:lnTo>
                  <a:close/>
                  <a:moveTo>
                    <a:pt x="92" y="295"/>
                  </a:moveTo>
                  <a:lnTo>
                    <a:pt x="92" y="295"/>
                  </a:lnTo>
                  <a:lnTo>
                    <a:pt x="75" y="294"/>
                  </a:lnTo>
                  <a:lnTo>
                    <a:pt x="60" y="289"/>
                  </a:lnTo>
                  <a:lnTo>
                    <a:pt x="46" y="282"/>
                  </a:lnTo>
                  <a:lnTo>
                    <a:pt x="34" y="271"/>
                  </a:lnTo>
                  <a:lnTo>
                    <a:pt x="23" y="259"/>
                  </a:lnTo>
                  <a:lnTo>
                    <a:pt x="17" y="245"/>
                  </a:lnTo>
                  <a:lnTo>
                    <a:pt x="11" y="230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197"/>
                  </a:lnTo>
                  <a:lnTo>
                    <a:pt x="17" y="182"/>
                  </a:lnTo>
                  <a:lnTo>
                    <a:pt x="23" y="168"/>
                  </a:lnTo>
                  <a:lnTo>
                    <a:pt x="34" y="156"/>
                  </a:lnTo>
                  <a:lnTo>
                    <a:pt x="46" y="147"/>
                  </a:lnTo>
                  <a:lnTo>
                    <a:pt x="60" y="139"/>
                  </a:lnTo>
                  <a:lnTo>
                    <a:pt x="75" y="135"/>
                  </a:lnTo>
                  <a:lnTo>
                    <a:pt x="92" y="133"/>
                  </a:lnTo>
                  <a:lnTo>
                    <a:pt x="92" y="133"/>
                  </a:lnTo>
                  <a:lnTo>
                    <a:pt x="107" y="135"/>
                  </a:lnTo>
                  <a:lnTo>
                    <a:pt x="123" y="139"/>
                  </a:lnTo>
                  <a:lnTo>
                    <a:pt x="136" y="147"/>
                  </a:lnTo>
                  <a:lnTo>
                    <a:pt x="149" y="156"/>
                  </a:lnTo>
                  <a:lnTo>
                    <a:pt x="159" y="168"/>
                  </a:lnTo>
                  <a:lnTo>
                    <a:pt x="167" y="182"/>
                  </a:lnTo>
                  <a:lnTo>
                    <a:pt x="172" y="197"/>
                  </a:lnTo>
                  <a:lnTo>
                    <a:pt x="173" y="214"/>
                  </a:lnTo>
                  <a:lnTo>
                    <a:pt x="173" y="214"/>
                  </a:lnTo>
                  <a:lnTo>
                    <a:pt x="172" y="230"/>
                  </a:lnTo>
                  <a:lnTo>
                    <a:pt x="167" y="245"/>
                  </a:lnTo>
                  <a:lnTo>
                    <a:pt x="159" y="259"/>
                  </a:lnTo>
                  <a:lnTo>
                    <a:pt x="149" y="271"/>
                  </a:lnTo>
                  <a:lnTo>
                    <a:pt x="136" y="282"/>
                  </a:lnTo>
                  <a:lnTo>
                    <a:pt x="123" y="289"/>
                  </a:lnTo>
                  <a:lnTo>
                    <a:pt x="107" y="294"/>
                  </a:lnTo>
                  <a:lnTo>
                    <a:pt x="92" y="295"/>
                  </a:lnTo>
                  <a:lnTo>
                    <a:pt x="92" y="29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2" name="Group 311"/>
          <p:cNvGrpSpPr/>
          <p:nvPr userDrawn="1"/>
        </p:nvGrpSpPr>
        <p:grpSpPr>
          <a:xfrm>
            <a:off x="6111898" y="3808574"/>
            <a:ext cx="255243" cy="426340"/>
            <a:chOff x="6700838" y="3910013"/>
            <a:chExt cx="288925" cy="482600"/>
          </a:xfrm>
        </p:grpSpPr>
        <p:sp>
          <p:nvSpPr>
            <p:cNvPr id="313" name="Freeform 599"/>
            <p:cNvSpPr>
              <a:spLocks noEditPoints="1"/>
            </p:cNvSpPr>
            <p:nvPr/>
          </p:nvSpPr>
          <p:spPr bwMode="auto">
            <a:xfrm>
              <a:off x="6700838" y="3910013"/>
              <a:ext cx="288925" cy="482600"/>
            </a:xfrm>
            <a:custGeom>
              <a:avLst/>
              <a:gdLst>
                <a:gd name="T0" fmla="*/ 132 w 182"/>
                <a:gd name="T1" fmla="*/ 131 h 304"/>
                <a:gd name="T2" fmla="*/ 168 w 182"/>
                <a:gd name="T3" fmla="*/ 104 h 304"/>
                <a:gd name="T4" fmla="*/ 171 w 182"/>
                <a:gd name="T5" fmla="*/ 104 h 304"/>
                <a:gd name="T6" fmla="*/ 173 w 182"/>
                <a:gd name="T7" fmla="*/ 101 h 304"/>
                <a:gd name="T8" fmla="*/ 171 w 182"/>
                <a:gd name="T9" fmla="*/ 97 h 304"/>
                <a:gd name="T10" fmla="*/ 95 w 182"/>
                <a:gd name="T11" fmla="*/ 2 h 304"/>
                <a:gd name="T12" fmla="*/ 92 w 182"/>
                <a:gd name="T13" fmla="*/ 0 h 304"/>
                <a:gd name="T14" fmla="*/ 89 w 182"/>
                <a:gd name="T15" fmla="*/ 0 h 304"/>
                <a:gd name="T16" fmla="*/ 11 w 182"/>
                <a:gd name="T17" fmla="*/ 97 h 304"/>
                <a:gd name="T18" fmla="*/ 11 w 182"/>
                <a:gd name="T19" fmla="*/ 98 h 304"/>
                <a:gd name="T20" fmla="*/ 11 w 182"/>
                <a:gd name="T21" fmla="*/ 101 h 304"/>
                <a:gd name="T22" fmla="*/ 15 w 182"/>
                <a:gd name="T23" fmla="*/ 104 h 304"/>
                <a:gd name="T24" fmla="*/ 52 w 182"/>
                <a:gd name="T25" fmla="*/ 131 h 304"/>
                <a:gd name="T26" fmla="*/ 52 w 182"/>
                <a:gd name="T27" fmla="*/ 131 h 304"/>
                <a:gd name="T28" fmla="*/ 30 w 182"/>
                <a:gd name="T29" fmla="*/ 146 h 304"/>
                <a:gd name="T30" fmla="*/ 14 w 182"/>
                <a:gd name="T31" fmla="*/ 164 h 304"/>
                <a:gd name="T32" fmla="*/ 4 w 182"/>
                <a:gd name="T33" fmla="*/ 187 h 304"/>
                <a:gd name="T34" fmla="*/ 0 w 182"/>
                <a:gd name="T35" fmla="*/ 213 h 304"/>
                <a:gd name="T36" fmla="*/ 1 w 182"/>
                <a:gd name="T37" fmla="*/ 222 h 304"/>
                <a:gd name="T38" fmla="*/ 7 w 182"/>
                <a:gd name="T39" fmla="*/ 248 h 304"/>
                <a:gd name="T40" fmla="*/ 27 w 182"/>
                <a:gd name="T41" fmla="*/ 278 h 304"/>
                <a:gd name="T42" fmla="*/ 57 w 182"/>
                <a:gd name="T43" fmla="*/ 296 h 304"/>
                <a:gd name="T44" fmla="*/ 83 w 182"/>
                <a:gd name="T45" fmla="*/ 304 h 304"/>
                <a:gd name="T46" fmla="*/ 92 w 182"/>
                <a:gd name="T47" fmla="*/ 304 h 304"/>
                <a:gd name="T48" fmla="*/ 110 w 182"/>
                <a:gd name="T49" fmla="*/ 302 h 304"/>
                <a:gd name="T50" fmla="*/ 142 w 182"/>
                <a:gd name="T51" fmla="*/ 288 h 304"/>
                <a:gd name="T52" fmla="*/ 167 w 182"/>
                <a:gd name="T53" fmla="*/ 264 h 304"/>
                <a:gd name="T54" fmla="*/ 181 w 182"/>
                <a:gd name="T55" fmla="*/ 232 h 304"/>
                <a:gd name="T56" fmla="*/ 182 w 182"/>
                <a:gd name="T57" fmla="*/ 213 h 304"/>
                <a:gd name="T58" fmla="*/ 182 w 182"/>
                <a:gd name="T59" fmla="*/ 199 h 304"/>
                <a:gd name="T60" fmla="*/ 175 w 182"/>
                <a:gd name="T61" fmla="*/ 175 h 304"/>
                <a:gd name="T62" fmla="*/ 162 w 182"/>
                <a:gd name="T63" fmla="*/ 154 h 304"/>
                <a:gd name="T64" fmla="*/ 142 w 182"/>
                <a:gd name="T65" fmla="*/ 137 h 304"/>
                <a:gd name="T66" fmla="*/ 132 w 182"/>
                <a:gd name="T67" fmla="*/ 131 h 304"/>
                <a:gd name="T68" fmla="*/ 92 w 182"/>
                <a:gd name="T69" fmla="*/ 13 h 304"/>
                <a:gd name="T70" fmla="*/ 127 w 182"/>
                <a:gd name="T71" fmla="*/ 95 h 304"/>
                <a:gd name="T72" fmla="*/ 122 w 182"/>
                <a:gd name="T73" fmla="*/ 97 h 304"/>
                <a:gd name="T74" fmla="*/ 121 w 182"/>
                <a:gd name="T75" fmla="*/ 126 h 304"/>
                <a:gd name="T76" fmla="*/ 121 w 182"/>
                <a:gd name="T77" fmla="*/ 126 h 304"/>
                <a:gd name="T78" fmla="*/ 92 w 182"/>
                <a:gd name="T79" fmla="*/ 121 h 304"/>
                <a:gd name="T80" fmla="*/ 76 w 182"/>
                <a:gd name="T81" fmla="*/ 123 h 304"/>
                <a:gd name="T82" fmla="*/ 61 w 182"/>
                <a:gd name="T83" fmla="*/ 126 h 304"/>
                <a:gd name="T84" fmla="*/ 61 w 182"/>
                <a:gd name="T85" fmla="*/ 100 h 304"/>
                <a:gd name="T86" fmla="*/ 57 w 182"/>
                <a:gd name="T87" fmla="*/ 95 h 304"/>
                <a:gd name="T88" fmla="*/ 92 w 182"/>
                <a:gd name="T89" fmla="*/ 294 h 304"/>
                <a:gd name="T90" fmla="*/ 75 w 182"/>
                <a:gd name="T91" fmla="*/ 293 h 304"/>
                <a:gd name="T92" fmla="*/ 46 w 182"/>
                <a:gd name="T93" fmla="*/ 281 h 304"/>
                <a:gd name="T94" fmla="*/ 24 w 182"/>
                <a:gd name="T95" fmla="*/ 258 h 304"/>
                <a:gd name="T96" fmla="*/ 12 w 182"/>
                <a:gd name="T97" fmla="*/ 229 h 304"/>
                <a:gd name="T98" fmla="*/ 11 w 182"/>
                <a:gd name="T99" fmla="*/ 213 h 304"/>
                <a:gd name="T100" fmla="*/ 17 w 182"/>
                <a:gd name="T101" fmla="*/ 181 h 304"/>
                <a:gd name="T102" fmla="*/ 34 w 182"/>
                <a:gd name="T103" fmla="*/ 155 h 304"/>
                <a:gd name="T104" fmla="*/ 60 w 182"/>
                <a:gd name="T105" fmla="*/ 137 h 304"/>
                <a:gd name="T106" fmla="*/ 92 w 182"/>
                <a:gd name="T107" fmla="*/ 131 h 304"/>
                <a:gd name="T108" fmla="*/ 109 w 182"/>
                <a:gd name="T109" fmla="*/ 132 h 304"/>
                <a:gd name="T110" fmla="*/ 138 w 182"/>
                <a:gd name="T111" fmla="*/ 144 h 304"/>
                <a:gd name="T112" fmla="*/ 159 w 182"/>
                <a:gd name="T113" fmla="*/ 167 h 304"/>
                <a:gd name="T114" fmla="*/ 171 w 182"/>
                <a:gd name="T115" fmla="*/ 196 h 304"/>
                <a:gd name="T116" fmla="*/ 173 w 182"/>
                <a:gd name="T117" fmla="*/ 213 h 304"/>
                <a:gd name="T118" fmla="*/ 167 w 182"/>
                <a:gd name="T119" fmla="*/ 244 h 304"/>
                <a:gd name="T120" fmla="*/ 148 w 182"/>
                <a:gd name="T121" fmla="*/ 270 h 304"/>
                <a:gd name="T122" fmla="*/ 124 w 182"/>
                <a:gd name="T123" fmla="*/ 288 h 304"/>
                <a:gd name="T124" fmla="*/ 92 w 182"/>
                <a:gd name="T125" fmla="*/ 29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304">
                  <a:moveTo>
                    <a:pt x="132" y="131"/>
                  </a:moveTo>
                  <a:lnTo>
                    <a:pt x="132" y="131"/>
                  </a:lnTo>
                  <a:lnTo>
                    <a:pt x="132" y="104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1" y="104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98"/>
                  </a:lnTo>
                  <a:lnTo>
                    <a:pt x="171" y="97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8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2" y="104"/>
                  </a:lnTo>
                  <a:lnTo>
                    <a:pt x="15" y="104"/>
                  </a:lnTo>
                  <a:lnTo>
                    <a:pt x="52" y="104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40" y="137"/>
                  </a:lnTo>
                  <a:lnTo>
                    <a:pt x="30" y="146"/>
                  </a:lnTo>
                  <a:lnTo>
                    <a:pt x="21" y="154"/>
                  </a:lnTo>
                  <a:lnTo>
                    <a:pt x="14" y="164"/>
                  </a:lnTo>
                  <a:lnTo>
                    <a:pt x="7" y="175"/>
                  </a:lnTo>
                  <a:lnTo>
                    <a:pt x="4" y="187"/>
                  </a:lnTo>
                  <a:lnTo>
                    <a:pt x="1" y="19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" y="222"/>
                  </a:lnTo>
                  <a:lnTo>
                    <a:pt x="1" y="232"/>
                  </a:lnTo>
                  <a:lnTo>
                    <a:pt x="7" y="248"/>
                  </a:lnTo>
                  <a:lnTo>
                    <a:pt x="15" y="264"/>
                  </a:lnTo>
                  <a:lnTo>
                    <a:pt x="27" y="278"/>
                  </a:lnTo>
                  <a:lnTo>
                    <a:pt x="41" y="288"/>
                  </a:lnTo>
                  <a:lnTo>
                    <a:pt x="57" y="296"/>
                  </a:lnTo>
                  <a:lnTo>
                    <a:pt x="73" y="302"/>
                  </a:lnTo>
                  <a:lnTo>
                    <a:pt x="83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101" y="304"/>
                  </a:lnTo>
                  <a:lnTo>
                    <a:pt x="110" y="302"/>
                  </a:lnTo>
                  <a:lnTo>
                    <a:pt x="127" y="296"/>
                  </a:lnTo>
                  <a:lnTo>
                    <a:pt x="142" y="288"/>
                  </a:lnTo>
                  <a:lnTo>
                    <a:pt x="156" y="278"/>
                  </a:lnTo>
                  <a:lnTo>
                    <a:pt x="167" y="264"/>
                  </a:lnTo>
                  <a:lnTo>
                    <a:pt x="176" y="248"/>
                  </a:lnTo>
                  <a:lnTo>
                    <a:pt x="181" y="232"/>
                  </a:lnTo>
                  <a:lnTo>
                    <a:pt x="182" y="222"/>
                  </a:lnTo>
                  <a:lnTo>
                    <a:pt x="182" y="213"/>
                  </a:lnTo>
                  <a:lnTo>
                    <a:pt x="182" y="213"/>
                  </a:lnTo>
                  <a:lnTo>
                    <a:pt x="182" y="199"/>
                  </a:lnTo>
                  <a:lnTo>
                    <a:pt x="179" y="187"/>
                  </a:lnTo>
                  <a:lnTo>
                    <a:pt x="175" y="175"/>
                  </a:lnTo>
                  <a:lnTo>
                    <a:pt x="170" y="164"/>
                  </a:lnTo>
                  <a:lnTo>
                    <a:pt x="162" y="154"/>
                  </a:lnTo>
                  <a:lnTo>
                    <a:pt x="153" y="146"/>
                  </a:lnTo>
                  <a:lnTo>
                    <a:pt x="142" y="137"/>
                  </a:lnTo>
                  <a:lnTo>
                    <a:pt x="132" y="131"/>
                  </a:lnTo>
                  <a:lnTo>
                    <a:pt x="132" y="131"/>
                  </a:lnTo>
                  <a:close/>
                  <a:moveTo>
                    <a:pt x="26" y="95"/>
                  </a:moveTo>
                  <a:lnTo>
                    <a:pt x="92" y="13"/>
                  </a:lnTo>
                  <a:lnTo>
                    <a:pt x="158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2" y="97"/>
                  </a:lnTo>
                  <a:lnTo>
                    <a:pt x="121" y="100"/>
                  </a:lnTo>
                  <a:lnTo>
                    <a:pt x="121" y="126"/>
                  </a:lnTo>
                  <a:lnTo>
                    <a:pt x="121" y="126"/>
                  </a:lnTo>
                  <a:lnTo>
                    <a:pt x="121" y="126"/>
                  </a:lnTo>
                  <a:lnTo>
                    <a:pt x="106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76" y="123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0" y="97"/>
                  </a:lnTo>
                  <a:lnTo>
                    <a:pt x="57" y="95"/>
                  </a:lnTo>
                  <a:lnTo>
                    <a:pt x="26" y="95"/>
                  </a:lnTo>
                  <a:close/>
                  <a:moveTo>
                    <a:pt x="92" y="294"/>
                  </a:moveTo>
                  <a:lnTo>
                    <a:pt x="92" y="294"/>
                  </a:lnTo>
                  <a:lnTo>
                    <a:pt x="75" y="293"/>
                  </a:lnTo>
                  <a:lnTo>
                    <a:pt x="60" y="288"/>
                  </a:lnTo>
                  <a:lnTo>
                    <a:pt x="46" y="281"/>
                  </a:lnTo>
                  <a:lnTo>
                    <a:pt x="34" y="270"/>
                  </a:lnTo>
                  <a:lnTo>
                    <a:pt x="24" y="258"/>
                  </a:lnTo>
                  <a:lnTo>
                    <a:pt x="17" y="244"/>
                  </a:lnTo>
                  <a:lnTo>
                    <a:pt x="12" y="229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12" y="196"/>
                  </a:lnTo>
                  <a:lnTo>
                    <a:pt x="17" y="181"/>
                  </a:lnTo>
                  <a:lnTo>
                    <a:pt x="24" y="167"/>
                  </a:lnTo>
                  <a:lnTo>
                    <a:pt x="34" y="155"/>
                  </a:lnTo>
                  <a:lnTo>
                    <a:pt x="46" y="144"/>
                  </a:lnTo>
                  <a:lnTo>
                    <a:pt x="60" y="137"/>
                  </a:lnTo>
                  <a:lnTo>
                    <a:pt x="75" y="132"/>
                  </a:lnTo>
                  <a:lnTo>
                    <a:pt x="92" y="131"/>
                  </a:lnTo>
                  <a:lnTo>
                    <a:pt x="92" y="131"/>
                  </a:lnTo>
                  <a:lnTo>
                    <a:pt x="109" y="132"/>
                  </a:lnTo>
                  <a:lnTo>
                    <a:pt x="124" y="137"/>
                  </a:lnTo>
                  <a:lnTo>
                    <a:pt x="138" y="144"/>
                  </a:lnTo>
                  <a:lnTo>
                    <a:pt x="148" y="155"/>
                  </a:lnTo>
                  <a:lnTo>
                    <a:pt x="159" y="167"/>
                  </a:lnTo>
                  <a:lnTo>
                    <a:pt x="167" y="181"/>
                  </a:lnTo>
                  <a:lnTo>
                    <a:pt x="171" y="196"/>
                  </a:lnTo>
                  <a:lnTo>
                    <a:pt x="173" y="213"/>
                  </a:lnTo>
                  <a:lnTo>
                    <a:pt x="173" y="213"/>
                  </a:lnTo>
                  <a:lnTo>
                    <a:pt x="171" y="229"/>
                  </a:lnTo>
                  <a:lnTo>
                    <a:pt x="167" y="244"/>
                  </a:lnTo>
                  <a:lnTo>
                    <a:pt x="159" y="258"/>
                  </a:lnTo>
                  <a:lnTo>
                    <a:pt x="148" y="270"/>
                  </a:lnTo>
                  <a:lnTo>
                    <a:pt x="138" y="281"/>
                  </a:lnTo>
                  <a:lnTo>
                    <a:pt x="124" y="288"/>
                  </a:lnTo>
                  <a:lnTo>
                    <a:pt x="109" y="293"/>
                  </a:lnTo>
                  <a:lnTo>
                    <a:pt x="92" y="294"/>
                  </a:lnTo>
                  <a:lnTo>
                    <a:pt x="92" y="294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600"/>
            <p:cNvSpPr>
              <a:spLocks noEditPoints="1"/>
            </p:cNvSpPr>
            <p:nvPr/>
          </p:nvSpPr>
          <p:spPr bwMode="auto">
            <a:xfrm>
              <a:off x="6759576" y="4159250"/>
              <a:ext cx="174625" cy="171450"/>
            </a:xfrm>
            <a:custGeom>
              <a:avLst/>
              <a:gdLst>
                <a:gd name="T0" fmla="*/ 104 w 110"/>
                <a:gd name="T1" fmla="*/ 35 h 108"/>
                <a:gd name="T2" fmla="*/ 75 w 110"/>
                <a:gd name="T3" fmla="*/ 35 h 108"/>
                <a:gd name="T4" fmla="*/ 75 w 110"/>
                <a:gd name="T5" fmla="*/ 4 h 108"/>
                <a:gd name="T6" fmla="*/ 75 w 110"/>
                <a:gd name="T7" fmla="*/ 4 h 108"/>
                <a:gd name="T8" fmla="*/ 73 w 110"/>
                <a:gd name="T9" fmla="*/ 1 h 108"/>
                <a:gd name="T10" fmla="*/ 70 w 110"/>
                <a:gd name="T11" fmla="*/ 0 h 108"/>
                <a:gd name="T12" fmla="*/ 39 w 110"/>
                <a:gd name="T13" fmla="*/ 0 h 108"/>
                <a:gd name="T14" fmla="*/ 39 w 110"/>
                <a:gd name="T15" fmla="*/ 0 h 108"/>
                <a:gd name="T16" fmla="*/ 36 w 110"/>
                <a:gd name="T17" fmla="*/ 1 h 108"/>
                <a:gd name="T18" fmla="*/ 35 w 110"/>
                <a:gd name="T19" fmla="*/ 4 h 108"/>
                <a:gd name="T20" fmla="*/ 35 w 110"/>
                <a:gd name="T21" fmla="*/ 35 h 108"/>
                <a:gd name="T22" fmla="*/ 4 w 110"/>
                <a:gd name="T23" fmla="*/ 35 h 108"/>
                <a:gd name="T24" fmla="*/ 4 w 110"/>
                <a:gd name="T25" fmla="*/ 35 h 108"/>
                <a:gd name="T26" fmla="*/ 1 w 110"/>
                <a:gd name="T27" fmla="*/ 36 h 108"/>
                <a:gd name="T28" fmla="*/ 0 w 110"/>
                <a:gd name="T29" fmla="*/ 39 h 108"/>
                <a:gd name="T30" fmla="*/ 0 w 110"/>
                <a:gd name="T31" fmla="*/ 70 h 108"/>
                <a:gd name="T32" fmla="*/ 0 w 110"/>
                <a:gd name="T33" fmla="*/ 70 h 108"/>
                <a:gd name="T34" fmla="*/ 1 w 110"/>
                <a:gd name="T35" fmla="*/ 73 h 108"/>
                <a:gd name="T36" fmla="*/ 4 w 110"/>
                <a:gd name="T37" fmla="*/ 75 h 108"/>
                <a:gd name="T38" fmla="*/ 35 w 110"/>
                <a:gd name="T39" fmla="*/ 75 h 108"/>
                <a:gd name="T40" fmla="*/ 35 w 110"/>
                <a:gd name="T41" fmla="*/ 104 h 108"/>
                <a:gd name="T42" fmla="*/ 35 w 110"/>
                <a:gd name="T43" fmla="*/ 104 h 108"/>
                <a:gd name="T44" fmla="*/ 36 w 110"/>
                <a:gd name="T45" fmla="*/ 108 h 108"/>
                <a:gd name="T46" fmla="*/ 39 w 110"/>
                <a:gd name="T47" fmla="*/ 108 h 108"/>
                <a:gd name="T48" fmla="*/ 70 w 110"/>
                <a:gd name="T49" fmla="*/ 108 h 108"/>
                <a:gd name="T50" fmla="*/ 70 w 110"/>
                <a:gd name="T51" fmla="*/ 108 h 108"/>
                <a:gd name="T52" fmla="*/ 73 w 110"/>
                <a:gd name="T53" fmla="*/ 108 h 108"/>
                <a:gd name="T54" fmla="*/ 75 w 110"/>
                <a:gd name="T55" fmla="*/ 104 h 108"/>
                <a:gd name="T56" fmla="*/ 75 w 110"/>
                <a:gd name="T57" fmla="*/ 75 h 108"/>
                <a:gd name="T58" fmla="*/ 104 w 110"/>
                <a:gd name="T59" fmla="*/ 75 h 108"/>
                <a:gd name="T60" fmla="*/ 104 w 110"/>
                <a:gd name="T61" fmla="*/ 75 h 108"/>
                <a:gd name="T62" fmla="*/ 108 w 110"/>
                <a:gd name="T63" fmla="*/ 73 h 108"/>
                <a:gd name="T64" fmla="*/ 110 w 110"/>
                <a:gd name="T65" fmla="*/ 70 h 108"/>
                <a:gd name="T66" fmla="*/ 110 w 110"/>
                <a:gd name="T67" fmla="*/ 39 h 108"/>
                <a:gd name="T68" fmla="*/ 110 w 110"/>
                <a:gd name="T69" fmla="*/ 39 h 108"/>
                <a:gd name="T70" fmla="*/ 108 w 110"/>
                <a:gd name="T71" fmla="*/ 36 h 108"/>
                <a:gd name="T72" fmla="*/ 104 w 110"/>
                <a:gd name="T73" fmla="*/ 35 h 108"/>
                <a:gd name="T74" fmla="*/ 104 w 110"/>
                <a:gd name="T75" fmla="*/ 35 h 108"/>
                <a:gd name="T76" fmla="*/ 99 w 110"/>
                <a:gd name="T77" fmla="*/ 65 h 108"/>
                <a:gd name="T78" fmla="*/ 70 w 110"/>
                <a:gd name="T79" fmla="*/ 65 h 108"/>
                <a:gd name="T80" fmla="*/ 70 w 110"/>
                <a:gd name="T81" fmla="*/ 65 h 108"/>
                <a:gd name="T82" fmla="*/ 67 w 110"/>
                <a:gd name="T83" fmla="*/ 67 h 108"/>
                <a:gd name="T84" fmla="*/ 66 w 110"/>
                <a:gd name="T85" fmla="*/ 70 h 108"/>
                <a:gd name="T86" fmla="*/ 66 w 110"/>
                <a:gd name="T87" fmla="*/ 99 h 108"/>
                <a:gd name="T88" fmla="*/ 44 w 110"/>
                <a:gd name="T89" fmla="*/ 99 h 108"/>
                <a:gd name="T90" fmla="*/ 44 w 110"/>
                <a:gd name="T91" fmla="*/ 70 h 108"/>
                <a:gd name="T92" fmla="*/ 44 w 110"/>
                <a:gd name="T93" fmla="*/ 70 h 108"/>
                <a:gd name="T94" fmla="*/ 43 w 110"/>
                <a:gd name="T95" fmla="*/ 67 h 108"/>
                <a:gd name="T96" fmla="*/ 39 w 110"/>
                <a:gd name="T97" fmla="*/ 65 h 108"/>
                <a:gd name="T98" fmla="*/ 10 w 110"/>
                <a:gd name="T99" fmla="*/ 65 h 108"/>
                <a:gd name="T100" fmla="*/ 10 w 110"/>
                <a:gd name="T101" fmla="*/ 44 h 108"/>
                <a:gd name="T102" fmla="*/ 39 w 110"/>
                <a:gd name="T103" fmla="*/ 44 h 108"/>
                <a:gd name="T104" fmla="*/ 39 w 110"/>
                <a:gd name="T105" fmla="*/ 44 h 108"/>
                <a:gd name="T106" fmla="*/ 43 w 110"/>
                <a:gd name="T107" fmla="*/ 42 h 108"/>
                <a:gd name="T108" fmla="*/ 44 w 110"/>
                <a:gd name="T109" fmla="*/ 39 h 108"/>
                <a:gd name="T110" fmla="*/ 44 w 110"/>
                <a:gd name="T111" fmla="*/ 9 h 108"/>
                <a:gd name="T112" fmla="*/ 66 w 110"/>
                <a:gd name="T113" fmla="*/ 9 h 108"/>
                <a:gd name="T114" fmla="*/ 66 w 110"/>
                <a:gd name="T115" fmla="*/ 39 h 108"/>
                <a:gd name="T116" fmla="*/ 66 w 110"/>
                <a:gd name="T117" fmla="*/ 39 h 108"/>
                <a:gd name="T118" fmla="*/ 67 w 110"/>
                <a:gd name="T119" fmla="*/ 42 h 108"/>
                <a:gd name="T120" fmla="*/ 70 w 110"/>
                <a:gd name="T121" fmla="*/ 44 h 108"/>
                <a:gd name="T122" fmla="*/ 99 w 110"/>
                <a:gd name="T123" fmla="*/ 44 h 108"/>
                <a:gd name="T124" fmla="*/ 99 w 110"/>
                <a:gd name="T125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108">
                  <a:moveTo>
                    <a:pt x="104" y="35"/>
                  </a:moveTo>
                  <a:lnTo>
                    <a:pt x="75" y="3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3" y="1"/>
                  </a:lnTo>
                  <a:lnTo>
                    <a:pt x="7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4"/>
                  </a:lnTo>
                  <a:lnTo>
                    <a:pt x="3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5"/>
                  </a:lnTo>
                  <a:lnTo>
                    <a:pt x="35" y="75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6" y="108"/>
                  </a:lnTo>
                  <a:lnTo>
                    <a:pt x="39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3" y="108"/>
                  </a:lnTo>
                  <a:lnTo>
                    <a:pt x="75" y="104"/>
                  </a:lnTo>
                  <a:lnTo>
                    <a:pt x="75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8" y="73"/>
                  </a:lnTo>
                  <a:lnTo>
                    <a:pt x="110" y="7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08" y="36"/>
                  </a:lnTo>
                  <a:lnTo>
                    <a:pt x="104" y="35"/>
                  </a:lnTo>
                  <a:lnTo>
                    <a:pt x="104" y="35"/>
                  </a:lnTo>
                  <a:close/>
                  <a:moveTo>
                    <a:pt x="99" y="65"/>
                  </a:moveTo>
                  <a:lnTo>
                    <a:pt x="70" y="65"/>
                  </a:lnTo>
                  <a:lnTo>
                    <a:pt x="70" y="65"/>
                  </a:lnTo>
                  <a:lnTo>
                    <a:pt x="67" y="67"/>
                  </a:lnTo>
                  <a:lnTo>
                    <a:pt x="66" y="70"/>
                  </a:lnTo>
                  <a:lnTo>
                    <a:pt x="66" y="99"/>
                  </a:lnTo>
                  <a:lnTo>
                    <a:pt x="44" y="99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3" y="67"/>
                  </a:lnTo>
                  <a:lnTo>
                    <a:pt x="39" y="65"/>
                  </a:lnTo>
                  <a:lnTo>
                    <a:pt x="10" y="65"/>
                  </a:lnTo>
                  <a:lnTo>
                    <a:pt x="10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4" y="39"/>
                  </a:lnTo>
                  <a:lnTo>
                    <a:pt x="44" y="9"/>
                  </a:lnTo>
                  <a:lnTo>
                    <a:pt x="66" y="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7" y="42"/>
                  </a:lnTo>
                  <a:lnTo>
                    <a:pt x="70" y="44"/>
                  </a:lnTo>
                  <a:lnTo>
                    <a:pt x="99" y="44"/>
                  </a:lnTo>
                  <a:lnTo>
                    <a:pt x="99" y="6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5" name="Group 314"/>
          <p:cNvGrpSpPr/>
          <p:nvPr userDrawn="1"/>
        </p:nvGrpSpPr>
        <p:grpSpPr>
          <a:xfrm>
            <a:off x="6793481" y="3816988"/>
            <a:ext cx="248231" cy="417925"/>
            <a:chOff x="7472363" y="3919538"/>
            <a:chExt cx="280988" cy="473075"/>
          </a:xfrm>
        </p:grpSpPr>
        <p:sp>
          <p:nvSpPr>
            <p:cNvPr id="316" name="Freeform 601"/>
            <p:cNvSpPr>
              <a:spLocks noEditPoints="1"/>
            </p:cNvSpPr>
            <p:nvPr/>
          </p:nvSpPr>
          <p:spPr bwMode="auto">
            <a:xfrm>
              <a:off x="7472363" y="3919538"/>
              <a:ext cx="280988" cy="473075"/>
            </a:xfrm>
            <a:custGeom>
              <a:avLst/>
              <a:gdLst>
                <a:gd name="T0" fmla="*/ 128 w 177"/>
                <a:gd name="T1" fmla="*/ 129 h 298"/>
                <a:gd name="T2" fmla="*/ 167 w 177"/>
                <a:gd name="T3" fmla="*/ 103 h 298"/>
                <a:gd name="T4" fmla="*/ 168 w 177"/>
                <a:gd name="T5" fmla="*/ 103 h 298"/>
                <a:gd name="T6" fmla="*/ 170 w 177"/>
                <a:gd name="T7" fmla="*/ 102 h 298"/>
                <a:gd name="T8" fmla="*/ 170 w 177"/>
                <a:gd name="T9" fmla="*/ 97 h 298"/>
                <a:gd name="T10" fmla="*/ 93 w 177"/>
                <a:gd name="T11" fmla="*/ 2 h 298"/>
                <a:gd name="T12" fmla="*/ 89 w 177"/>
                <a:gd name="T13" fmla="*/ 0 h 298"/>
                <a:gd name="T14" fmla="*/ 9 w 177"/>
                <a:gd name="T15" fmla="*/ 97 h 298"/>
                <a:gd name="T16" fmla="*/ 7 w 177"/>
                <a:gd name="T17" fmla="*/ 98 h 298"/>
                <a:gd name="T18" fmla="*/ 7 w 177"/>
                <a:gd name="T19" fmla="*/ 102 h 298"/>
                <a:gd name="T20" fmla="*/ 12 w 177"/>
                <a:gd name="T21" fmla="*/ 103 h 298"/>
                <a:gd name="T22" fmla="*/ 50 w 177"/>
                <a:gd name="T23" fmla="*/ 129 h 298"/>
                <a:gd name="T24" fmla="*/ 49 w 177"/>
                <a:gd name="T25" fmla="*/ 131 h 298"/>
                <a:gd name="T26" fmla="*/ 29 w 177"/>
                <a:gd name="T27" fmla="*/ 144 h 298"/>
                <a:gd name="T28" fmla="*/ 13 w 177"/>
                <a:gd name="T29" fmla="*/ 163 h 298"/>
                <a:gd name="T30" fmla="*/ 3 w 177"/>
                <a:gd name="T31" fmla="*/ 184 h 298"/>
                <a:gd name="T32" fmla="*/ 0 w 177"/>
                <a:gd name="T33" fmla="*/ 209 h 298"/>
                <a:gd name="T34" fmla="*/ 0 w 177"/>
                <a:gd name="T35" fmla="*/ 218 h 298"/>
                <a:gd name="T36" fmla="*/ 7 w 177"/>
                <a:gd name="T37" fmla="*/ 244 h 298"/>
                <a:gd name="T38" fmla="*/ 26 w 177"/>
                <a:gd name="T39" fmla="*/ 272 h 298"/>
                <a:gd name="T40" fmla="*/ 55 w 177"/>
                <a:gd name="T41" fmla="*/ 292 h 298"/>
                <a:gd name="T42" fmla="*/ 79 w 177"/>
                <a:gd name="T43" fmla="*/ 298 h 298"/>
                <a:gd name="T44" fmla="*/ 89 w 177"/>
                <a:gd name="T45" fmla="*/ 298 h 298"/>
                <a:gd name="T46" fmla="*/ 107 w 177"/>
                <a:gd name="T47" fmla="*/ 296 h 298"/>
                <a:gd name="T48" fmla="*/ 139 w 177"/>
                <a:gd name="T49" fmla="*/ 282 h 298"/>
                <a:gd name="T50" fmla="*/ 162 w 177"/>
                <a:gd name="T51" fmla="*/ 259 h 298"/>
                <a:gd name="T52" fmla="*/ 176 w 177"/>
                <a:gd name="T53" fmla="*/ 227 h 298"/>
                <a:gd name="T54" fmla="*/ 177 w 177"/>
                <a:gd name="T55" fmla="*/ 209 h 298"/>
                <a:gd name="T56" fmla="*/ 177 w 177"/>
                <a:gd name="T57" fmla="*/ 197 h 298"/>
                <a:gd name="T58" fmla="*/ 170 w 177"/>
                <a:gd name="T59" fmla="*/ 174 h 298"/>
                <a:gd name="T60" fmla="*/ 157 w 177"/>
                <a:gd name="T61" fmla="*/ 152 h 298"/>
                <a:gd name="T62" fmla="*/ 139 w 177"/>
                <a:gd name="T63" fmla="*/ 137 h 298"/>
                <a:gd name="T64" fmla="*/ 128 w 177"/>
                <a:gd name="T65" fmla="*/ 131 h 298"/>
                <a:gd name="T66" fmla="*/ 89 w 177"/>
                <a:gd name="T67" fmla="*/ 11 h 298"/>
                <a:gd name="T68" fmla="*/ 124 w 177"/>
                <a:gd name="T69" fmla="*/ 95 h 298"/>
                <a:gd name="T70" fmla="*/ 121 w 177"/>
                <a:gd name="T71" fmla="*/ 95 h 298"/>
                <a:gd name="T72" fmla="*/ 119 w 177"/>
                <a:gd name="T73" fmla="*/ 126 h 298"/>
                <a:gd name="T74" fmla="*/ 119 w 177"/>
                <a:gd name="T75" fmla="*/ 126 h 298"/>
                <a:gd name="T76" fmla="*/ 89 w 177"/>
                <a:gd name="T77" fmla="*/ 120 h 298"/>
                <a:gd name="T78" fmla="*/ 75 w 177"/>
                <a:gd name="T79" fmla="*/ 121 h 298"/>
                <a:gd name="T80" fmla="*/ 58 w 177"/>
                <a:gd name="T81" fmla="*/ 126 h 298"/>
                <a:gd name="T82" fmla="*/ 58 w 177"/>
                <a:gd name="T83" fmla="*/ 100 h 298"/>
                <a:gd name="T84" fmla="*/ 53 w 177"/>
                <a:gd name="T85" fmla="*/ 95 h 298"/>
                <a:gd name="T86" fmla="*/ 89 w 177"/>
                <a:gd name="T87" fmla="*/ 288 h 298"/>
                <a:gd name="T88" fmla="*/ 73 w 177"/>
                <a:gd name="T89" fmla="*/ 287 h 298"/>
                <a:gd name="T90" fmla="*/ 44 w 177"/>
                <a:gd name="T91" fmla="*/ 275 h 298"/>
                <a:gd name="T92" fmla="*/ 23 w 177"/>
                <a:gd name="T93" fmla="*/ 253 h 298"/>
                <a:gd name="T94" fmla="*/ 10 w 177"/>
                <a:gd name="T95" fmla="*/ 226 h 298"/>
                <a:gd name="T96" fmla="*/ 9 w 177"/>
                <a:gd name="T97" fmla="*/ 209 h 298"/>
                <a:gd name="T98" fmla="*/ 15 w 177"/>
                <a:gd name="T99" fmla="*/ 178 h 298"/>
                <a:gd name="T100" fmla="*/ 33 w 177"/>
                <a:gd name="T101" fmla="*/ 154 h 298"/>
                <a:gd name="T102" fmla="*/ 58 w 177"/>
                <a:gd name="T103" fmla="*/ 135 h 298"/>
                <a:gd name="T104" fmla="*/ 89 w 177"/>
                <a:gd name="T105" fmla="*/ 129 h 298"/>
                <a:gd name="T106" fmla="*/ 105 w 177"/>
                <a:gd name="T107" fmla="*/ 131 h 298"/>
                <a:gd name="T108" fmla="*/ 133 w 177"/>
                <a:gd name="T109" fmla="*/ 143 h 298"/>
                <a:gd name="T110" fmla="*/ 154 w 177"/>
                <a:gd name="T111" fmla="*/ 164 h 298"/>
                <a:gd name="T112" fmla="*/ 167 w 177"/>
                <a:gd name="T113" fmla="*/ 193 h 298"/>
                <a:gd name="T114" fmla="*/ 168 w 177"/>
                <a:gd name="T115" fmla="*/ 209 h 298"/>
                <a:gd name="T116" fmla="*/ 162 w 177"/>
                <a:gd name="T117" fmla="*/ 239 h 298"/>
                <a:gd name="T118" fmla="*/ 145 w 177"/>
                <a:gd name="T119" fmla="*/ 265 h 298"/>
                <a:gd name="T120" fmla="*/ 121 w 177"/>
                <a:gd name="T121" fmla="*/ 282 h 298"/>
                <a:gd name="T122" fmla="*/ 89 w 177"/>
                <a:gd name="T123" fmla="*/ 28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" h="298">
                  <a:moveTo>
                    <a:pt x="128" y="131"/>
                  </a:moveTo>
                  <a:lnTo>
                    <a:pt x="128" y="129"/>
                  </a:lnTo>
                  <a:lnTo>
                    <a:pt x="128" y="103"/>
                  </a:lnTo>
                  <a:lnTo>
                    <a:pt x="167" y="103"/>
                  </a:lnTo>
                  <a:lnTo>
                    <a:pt x="167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0" y="102"/>
                  </a:lnTo>
                  <a:lnTo>
                    <a:pt x="170" y="98"/>
                  </a:lnTo>
                  <a:lnTo>
                    <a:pt x="170" y="97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2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7" y="98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9" y="103"/>
                  </a:lnTo>
                  <a:lnTo>
                    <a:pt x="12" y="103"/>
                  </a:lnTo>
                  <a:lnTo>
                    <a:pt x="50" y="103"/>
                  </a:lnTo>
                  <a:lnTo>
                    <a:pt x="50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38" y="137"/>
                  </a:lnTo>
                  <a:lnTo>
                    <a:pt x="29" y="144"/>
                  </a:lnTo>
                  <a:lnTo>
                    <a:pt x="20" y="152"/>
                  </a:lnTo>
                  <a:lnTo>
                    <a:pt x="13" y="163"/>
                  </a:lnTo>
                  <a:lnTo>
                    <a:pt x="7" y="174"/>
                  </a:lnTo>
                  <a:lnTo>
                    <a:pt x="3" y="184"/>
                  </a:lnTo>
                  <a:lnTo>
                    <a:pt x="1" y="197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1" y="227"/>
                  </a:lnTo>
                  <a:lnTo>
                    <a:pt x="7" y="244"/>
                  </a:lnTo>
                  <a:lnTo>
                    <a:pt x="15" y="259"/>
                  </a:lnTo>
                  <a:lnTo>
                    <a:pt x="26" y="272"/>
                  </a:lnTo>
                  <a:lnTo>
                    <a:pt x="39" y="282"/>
                  </a:lnTo>
                  <a:lnTo>
                    <a:pt x="55" y="292"/>
                  </a:lnTo>
                  <a:lnTo>
                    <a:pt x="72" y="296"/>
                  </a:lnTo>
                  <a:lnTo>
                    <a:pt x="79" y="298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8" y="298"/>
                  </a:lnTo>
                  <a:lnTo>
                    <a:pt x="107" y="296"/>
                  </a:lnTo>
                  <a:lnTo>
                    <a:pt x="124" y="292"/>
                  </a:lnTo>
                  <a:lnTo>
                    <a:pt x="139" y="282"/>
                  </a:lnTo>
                  <a:lnTo>
                    <a:pt x="151" y="272"/>
                  </a:lnTo>
                  <a:lnTo>
                    <a:pt x="162" y="259"/>
                  </a:lnTo>
                  <a:lnTo>
                    <a:pt x="171" y="244"/>
                  </a:lnTo>
                  <a:lnTo>
                    <a:pt x="176" y="227"/>
                  </a:lnTo>
                  <a:lnTo>
                    <a:pt x="177" y="218"/>
                  </a:lnTo>
                  <a:lnTo>
                    <a:pt x="177" y="209"/>
                  </a:lnTo>
                  <a:lnTo>
                    <a:pt x="177" y="209"/>
                  </a:lnTo>
                  <a:lnTo>
                    <a:pt x="177" y="197"/>
                  </a:lnTo>
                  <a:lnTo>
                    <a:pt x="174" y="184"/>
                  </a:lnTo>
                  <a:lnTo>
                    <a:pt x="170" y="174"/>
                  </a:lnTo>
                  <a:lnTo>
                    <a:pt x="165" y="163"/>
                  </a:lnTo>
                  <a:lnTo>
                    <a:pt x="157" y="152"/>
                  </a:lnTo>
                  <a:lnTo>
                    <a:pt x="150" y="144"/>
                  </a:lnTo>
                  <a:lnTo>
                    <a:pt x="139" y="137"/>
                  </a:lnTo>
                  <a:lnTo>
                    <a:pt x="128" y="131"/>
                  </a:lnTo>
                  <a:lnTo>
                    <a:pt x="128" y="131"/>
                  </a:lnTo>
                  <a:close/>
                  <a:moveTo>
                    <a:pt x="21" y="95"/>
                  </a:moveTo>
                  <a:lnTo>
                    <a:pt x="89" y="11"/>
                  </a:lnTo>
                  <a:lnTo>
                    <a:pt x="157" y="95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9" y="100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04" y="121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75" y="121"/>
                  </a:lnTo>
                  <a:lnTo>
                    <a:pt x="59" y="126"/>
                  </a:lnTo>
                  <a:lnTo>
                    <a:pt x="58" y="126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6" y="95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9" y="288"/>
                  </a:moveTo>
                  <a:lnTo>
                    <a:pt x="89" y="288"/>
                  </a:lnTo>
                  <a:lnTo>
                    <a:pt x="73" y="287"/>
                  </a:lnTo>
                  <a:lnTo>
                    <a:pt x="58" y="282"/>
                  </a:lnTo>
                  <a:lnTo>
                    <a:pt x="44" y="275"/>
                  </a:lnTo>
                  <a:lnTo>
                    <a:pt x="33" y="265"/>
                  </a:lnTo>
                  <a:lnTo>
                    <a:pt x="23" y="253"/>
                  </a:lnTo>
                  <a:lnTo>
                    <a:pt x="15" y="239"/>
                  </a:lnTo>
                  <a:lnTo>
                    <a:pt x="10" y="226"/>
                  </a:lnTo>
                  <a:lnTo>
                    <a:pt x="9" y="209"/>
                  </a:lnTo>
                  <a:lnTo>
                    <a:pt x="9" y="209"/>
                  </a:lnTo>
                  <a:lnTo>
                    <a:pt x="10" y="193"/>
                  </a:lnTo>
                  <a:lnTo>
                    <a:pt x="15" y="178"/>
                  </a:lnTo>
                  <a:lnTo>
                    <a:pt x="23" y="164"/>
                  </a:lnTo>
                  <a:lnTo>
                    <a:pt x="33" y="154"/>
                  </a:lnTo>
                  <a:lnTo>
                    <a:pt x="44" y="143"/>
                  </a:lnTo>
                  <a:lnTo>
                    <a:pt x="58" y="135"/>
                  </a:lnTo>
                  <a:lnTo>
                    <a:pt x="73" y="131"/>
                  </a:lnTo>
                  <a:lnTo>
                    <a:pt x="89" y="129"/>
                  </a:lnTo>
                  <a:lnTo>
                    <a:pt x="89" y="129"/>
                  </a:lnTo>
                  <a:lnTo>
                    <a:pt x="105" y="131"/>
                  </a:lnTo>
                  <a:lnTo>
                    <a:pt x="121" y="135"/>
                  </a:lnTo>
                  <a:lnTo>
                    <a:pt x="133" y="143"/>
                  </a:lnTo>
                  <a:lnTo>
                    <a:pt x="145" y="154"/>
                  </a:lnTo>
                  <a:lnTo>
                    <a:pt x="154" y="164"/>
                  </a:lnTo>
                  <a:lnTo>
                    <a:pt x="162" y="178"/>
                  </a:lnTo>
                  <a:lnTo>
                    <a:pt x="167" y="193"/>
                  </a:lnTo>
                  <a:lnTo>
                    <a:pt x="168" y="209"/>
                  </a:lnTo>
                  <a:lnTo>
                    <a:pt x="168" y="209"/>
                  </a:lnTo>
                  <a:lnTo>
                    <a:pt x="167" y="226"/>
                  </a:lnTo>
                  <a:lnTo>
                    <a:pt x="162" y="239"/>
                  </a:lnTo>
                  <a:lnTo>
                    <a:pt x="154" y="253"/>
                  </a:lnTo>
                  <a:lnTo>
                    <a:pt x="145" y="265"/>
                  </a:lnTo>
                  <a:lnTo>
                    <a:pt x="133" y="275"/>
                  </a:lnTo>
                  <a:lnTo>
                    <a:pt x="121" y="282"/>
                  </a:lnTo>
                  <a:lnTo>
                    <a:pt x="105" y="287"/>
                  </a:lnTo>
                  <a:lnTo>
                    <a:pt x="89" y="288"/>
                  </a:lnTo>
                  <a:lnTo>
                    <a:pt x="89" y="288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602"/>
            <p:cNvSpPr>
              <a:spLocks noEditPoints="1"/>
            </p:cNvSpPr>
            <p:nvPr/>
          </p:nvSpPr>
          <p:spPr bwMode="auto">
            <a:xfrm>
              <a:off x="7519988" y="4175125"/>
              <a:ext cx="185738" cy="163513"/>
            </a:xfrm>
            <a:custGeom>
              <a:avLst/>
              <a:gdLst>
                <a:gd name="T0" fmla="*/ 85 w 117"/>
                <a:gd name="T1" fmla="*/ 0 h 103"/>
                <a:gd name="T2" fmla="*/ 71 w 117"/>
                <a:gd name="T3" fmla="*/ 3 h 103"/>
                <a:gd name="T4" fmla="*/ 60 w 117"/>
                <a:gd name="T5" fmla="*/ 13 h 103"/>
                <a:gd name="T6" fmla="*/ 59 w 117"/>
                <a:gd name="T7" fmla="*/ 13 h 103"/>
                <a:gd name="T8" fmla="*/ 52 w 117"/>
                <a:gd name="T9" fmla="*/ 8 h 103"/>
                <a:gd name="T10" fmla="*/ 40 w 117"/>
                <a:gd name="T11" fmla="*/ 2 h 103"/>
                <a:gd name="T12" fmla="*/ 32 w 117"/>
                <a:gd name="T13" fmla="*/ 0 h 103"/>
                <a:gd name="T14" fmla="*/ 20 w 117"/>
                <a:gd name="T15" fmla="*/ 3 h 103"/>
                <a:gd name="T16" fmla="*/ 11 w 117"/>
                <a:gd name="T17" fmla="*/ 9 h 103"/>
                <a:gd name="T18" fmla="*/ 3 w 117"/>
                <a:gd name="T19" fmla="*/ 20 h 103"/>
                <a:gd name="T20" fmla="*/ 0 w 117"/>
                <a:gd name="T21" fmla="*/ 32 h 103"/>
                <a:gd name="T22" fmla="*/ 2 w 117"/>
                <a:gd name="T23" fmla="*/ 42 h 103"/>
                <a:gd name="T24" fmla="*/ 13 w 117"/>
                <a:gd name="T25" fmla="*/ 57 h 103"/>
                <a:gd name="T26" fmla="*/ 46 w 117"/>
                <a:gd name="T27" fmla="*/ 92 h 103"/>
                <a:gd name="T28" fmla="*/ 57 w 117"/>
                <a:gd name="T29" fmla="*/ 101 h 103"/>
                <a:gd name="T30" fmla="*/ 59 w 117"/>
                <a:gd name="T31" fmla="*/ 103 h 103"/>
                <a:gd name="T32" fmla="*/ 60 w 117"/>
                <a:gd name="T33" fmla="*/ 103 h 103"/>
                <a:gd name="T34" fmla="*/ 63 w 117"/>
                <a:gd name="T35" fmla="*/ 101 h 103"/>
                <a:gd name="T36" fmla="*/ 71 w 117"/>
                <a:gd name="T37" fmla="*/ 92 h 103"/>
                <a:gd name="T38" fmla="*/ 100 w 117"/>
                <a:gd name="T39" fmla="*/ 63 h 103"/>
                <a:gd name="T40" fmla="*/ 111 w 117"/>
                <a:gd name="T41" fmla="*/ 49 h 103"/>
                <a:gd name="T42" fmla="*/ 117 w 117"/>
                <a:gd name="T43" fmla="*/ 32 h 103"/>
                <a:gd name="T44" fmla="*/ 117 w 117"/>
                <a:gd name="T45" fmla="*/ 26 h 103"/>
                <a:gd name="T46" fmla="*/ 112 w 117"/>
                <a:gd name="T47" fmla="*/ 14 h 103"/>
                <a:gd name="T48" fmla="*/ 103 w 117"/>
                <a:gd name="T49" fmla="*/ 6 h 103"/>
                <a:gd name="T50" fmla="*/ 91 w 117"/>
                <a:gd name="T51" fmla="*/ 2 h 103"/>
                <a:gd name="T52" fmla="*/ 85 w 117"/>
                <a:gd name="T53" fmla="*/ 0 h 103"/>
                <a:gd name="T54" fmla="*/ 94 w 117"/>
                <a:gd name="T55" fmla="*/ 57 h 103"/>
                <a:gd name="T56" fmla="*/ 65 w 117"/>
                <a:gd name="T57" fmla="*/ 86 h 103"/>
                <a:gd name="T58" fmla="*/ 59 w 117"/>
                <a:gd name="T59" fmla="*/ 92 h 103"/>
                <a:gd name="T60" fmla="*/ 52 w 117"/>
                <a:gd name="T61" fmla="*/ 86 h 103"/>
                <a:gd name="T62" fmla="*/ 25 w 117"/>
                <a:gd name="T63" fmla="*/ 57 h 103"/>
                <a:gd name="T64" fmla="*/ 11 w 117"/>
                <a:gd name="T65" fmla="*/ 40 h 103"/>
                <a:gd name="T66" fmla="*/ 9 w 117"/>
                <a:gd name="T67" fmla="*/ 32 h 103"/>
                <a:gd name="T68" fmla="*/ 11 w 117"/>
                <a:gd name="T69" fmla="*/ 23 h 103"/>
                <a:gd name="T70" fmla="*/ 23 w 117"/>
                <a:gd name="T71" fmla="*/ 11 h 103"/>
                <a:gd name="T72" fmla="*/ 32 w 117"/>
                <a:gd name="T73" fmla="*/ 9 h 103"/>
                <a:gd name="T74" fmla="*/ 40 w 117"/>
                <a:gd name="T75" fmla="*/ 11 h 103"/>
                <a:gd name="T76" fmla="*/ 49 w 117"/>
                <a:gd name="T77" fmla="*/ 17 h 103"/>
                <a:gd name="T78" fmla="*/ 54 w 117"/>
                <a:gd name="T79" fmla="*/ 22 h 103"/>
                <a:gd name="T80" fmla="*/ 57 w 117"/>
                <a:gd name="T81" fmla="*/ 25 h 103"/>
                <a:gd name="T82" fmla="*/ 60 w 117"/>
                <a:gd name="T83" fmla="*/ 25 h 103"/>
                <a:gd name="T84" fmla="*/ 65 w 117"/>
                <a:gd name="T85" fmla="*/ 22 h 103"/>
                <a:gd name="T86" fmla="*/ 68 w 117"/>
                <a:gd name="T87" fmla="*/ 17 h 103"/>
                <a:gd name="T88" fmla="*/ 78 w 117"/>
                <a:gd name="T89" fmla="*/ 11 h 103"/>
                <a:gd name="T90" fmla="*/ 85 w 117"/>
                <a:gd name="T91" fmla="*/ 9 h 103"/>
                <a:gd name="T92" fmla="*/ 94 w 117"/>
                <a:gd name="T93" fmla="*/ 11 h 103"/>
                <a:gd name="T94" fmla="*/ 106 w 117"/>
                <a:gd name="T95" fmla="*/ 23 h 103"/>
                <a:gd name="T96" fmla="*/ 108 w 117"/>
                <a:gd name="T97" fmla="*/ 32 h 103"/>
                <a:gd name="T98" fmla="*/ 108 w 117"/>
                <a:gd name="T99" fmla="*/ 40 h 103"/>
                <a:gd name="T100" fmla="*/ 94 w 117"/>
                <a:gd name="T101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" h="103">
                  <a:moveTo>
                    <a:pt x="85" y="0"/>
                  </a:moveTo>
                  <a:lnTo>
                    <a:pt x="85" y="0"/>
                  </a:lnTo>
                  <a:lnTo>
                    <a:pt x="77" y="2"/>
                  </a:lnTo>
                  <a:lnTo>
                    <a:pt x="71" y="3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2" y="8"/>
                  </a:lnTo>
                  <a:lnTo>
                    <a:pt x="48" y="3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6" y="49"/>
                  </a:lnTo>
                  <a:lnTo>
                    <a:pt x="13" y="57"/>
                  </a:lnTo>
                  <a:lnTo>
                    <a:pt x="19" y="63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9" y="103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71" y="92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106" y="57"/>
                  </a:lnTo>
                  <a:lnTo>
                    <a:pt x="111" y="49"/>
                  </a:lnTo>
                  <a:lnTo>
                    <a:pt x="115" y="42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117" y="26"/>
                  </a:lnTo>
                  <a:lnTo>
                    <a:pt x="114" y="20"/>
                  </a:lnTo>
                  <a:lnTo>
                    <a:pt x="112" y="14"/>
                  </a:lnTo>
                  <a:lnTo>
                    <a:pt x="108" y="9"/>
                  </a:lnTo>
                  <a:lnTo>
                    <a:pt x="103" y="6"/>
                  </a:lnTo>
                  <a:lnTo>
                    <a:pt x="97" y="3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5" y="0"/>
                  </a:lnTo>
                  <a:close/>
                  <a:moveTo>
                    <a:pt x="94" y="57"/>
                  </a:moveTo>
                  <a:lnTo>
                    <a:pt x="94" y="57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2" y="8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14" y="46"/>
                  </a:lnTo>
                  <a:lnTo>
                    <a:pt x="11" y="4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3" y="11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40" y="11"/>
                  </a:lnTo>
                  <a:lnTo>
                    <a:pt x="45" y="13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3" y="23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8" y="17"/>
                  </a:lnTo>
                  <a:lnTo>
                    <a:pt x="72" y="13"/>
                  </a:lnTo>
                  <a:lnTo>
                    <a:pt x="78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4" y="11"/>
                  </a:lnTo>
                  <a:lnTo>
                    <a:pt x="101" y="16"/>
                  </a:lnTo>
                  <a:lnTo>
                    <a:pt x="106" y="23"/>
                  </a:lnTo>
                  <a:lnTo>
                    <a:pt x="108" y="28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40"/>
                  </a:lnTo>
                  <a:lnTo>
                    <a:pt x="103" y="46"/>
                  </a:lnTo>
                  <a:lnTo>
                    <a:pt x="94" y="57"/>
                  </a:lnTo>
                  <a:lnTo>
                    <a:pt x="94" y="57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603"/>
            <p:cNvSpPr>
              <a:spLocks/>
            </p:cNvSpPr>
            <p:nvPr/>
          </p:nvSpPr>
          <p:spPr bwMode="auto">
            <a:xfrm>
              <a:off x="7646988" y="4205288"/>
              <a:ext cx="33338" cy="36513"/>
            </a:xfrm>
            <a:custGeom>
              <a:avLst/>
              <a:gdLst>
                <a:gd name="T0" fmla="*/ 3 w 21"/>
                <a:gd name="T1" fmla="*/ 0 h 23"/>
                <a:gd name="T2" fmla="*/ 3 w 21"/>
                <a:gd name="T3" fmla="*/ 0 h 23"/>
                <a:gd name="T4" fmla="*/ 0 w 21"/>
                <a:gd name="T5" fmla="*/ 0 h 23"/>
                <a:gd name="T6" fmla="*/ 0 w 21"/>
                <a:gd name="T7" fmla="*/ 1 h 23"/>
                <a:gd name="T8" fmla="*/ 0 w 21"/>
                <a:gd name="T9" fmla="*/ 1 h 23"/>
                <a:gd name="T10" fmla="*/ 0 w 21"/>
                <a:gd name="T11" fmla="*/ 4 h 23"/>
                <a:gd name="T12" fmla="*/ 1 w 21"/>
                <a:gd name="T13" fmla="*/ 6 h 23"/>
                <a:gd name="T14" fmla="*/ 1 w 21"/>
                <a:gd name="T15" fmla="*/ 6 h 23"/>
                <a:gd name="T16" fmla="*/ 8 w 21"/>
                <a:gd name="T17" fmla="*/ 7 h 23"/>
                <a:gd name="T18" fmla="*/ 11 w 21"/>
                <a:gd name="T19" fmla="*/ 10 h 23"/>
                <a:gd name="T20" fmla="*/ 14 w 21"/>
                <a:gd name="T21" fmla="*/ 15 h 23"/>
                <a:gd name="T22" fmla="*/ 15 w 21"/>
                <a:gd name="T23" fmla="*/ 20 h 23"/>
                <a:gd name="T24" fmla="*/ 15 w 21"/>
                <a:gd name="T25" fmla="*/ 20 h 23"/>
                <a:gd name="T26" fmla="*/ 15 w 21"/>
                <a:gd name="T27" fmla="*/ 21 h 23"/>
                <a:gd name="T28" fmla="*/ 18 w 21"/>
                <a:gd name="T29" fmla="*/ 23 h 23"/>
                <a:gd name="T30" fmla="*/ 18 w 21"/>
                <a:gd name="T31" fmla="*/ 23 h 23"/>
                <a:gd name="T32" fmla="*/ 18 w 21"/>
                <a:gd name="T33" fmla="*/ 23 h 23"/>
                <a:gd name="T34" fmla="*/ 20 w 21"/>
                <a:gd name="T35" fmla="*/ 21 h 23"/>
                <a:gd name="T36" fmla="*/ 21 w 21"/>
                <a:gd name="T37" fmla="*/ 18 h 23"/>
                <a:gd name="T38" fmla="*/ 21 w 21"/>
                <a:gd name="T39" fmla="*/ 18 h 23"/>
                <a:gd name="T40" fmla="*/ 20 w 21"/>
                <a:gd name="T41" fmla="*/ 12 h 23"/>
                <a:gd name="T42" fmla="*/ 15 w 21"/>
                <a:gd name="T43" fmla="*/ 6 h 23"/>
                <a:gd name="T44" fmla="*/ 9 w 21"/>
                <a:gd name="T45" fmla="*/ 1 h 23"/>
                <a:gd name="T46" fmla="*/ 3 w 21"/>
                <a:gd name="T47" fmla="*/ 0 h 23"/>
                <a:gd name="T48" fmla="*/ 3 w 21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4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12"/>
                  </a:lnTo>
                  <a:lnTo>
                    <a:pt x="15" y="6"/>
                  </a:lnTo>
                  <a:lnTo>
                    <a:pt x="9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9" name="Group 318"/>
          <p:cNvGrpSpPr/>
          <p:nvPr userDrawn="1"/>
        </p:nvGrpSpPr>
        <p:grpSpPr>
          <a:xfrm>
            <a:off x="5434522" y="4614973"/>
            <a:ext cx="255243" cy="427743"/>
            <a:chOff x="5934076" y="4822825"/>
            <a:chExt cx="288925" cy="484188"/>
          </a:xfrm>
        </p:grpSpPr>
        <p:sp>
          <p:nvSpPr>
            <p:cNvPr id="320" name="Freeform 604"/>
            <p:cNvSpPr>
              <a:spLocks/>
            </p:cNvSpPr>
            <p:nvPr/>
          </p:nvSpPr>
          <p:spPr bwMode="auto">
            <a:xfrm>
              <a:off x="6029326" y="4868863"/>
              <a:ext cx="101600" cy="188913"/>
            </a:xfrm>
            <a:custGeom>
              <a:avLst/>
              <a:gdLst>
                <a:gd name="T0" fmla="*/ 37 w 64"/>
                <a:gd name="T1" fmla="*/ 104 h 119"/>
                <a:gd name="T2" fmla="*/ 37 w 64"/>
                <a:gd name="T3" fmla="*/ 104 h 119"/>
                <a:gd name="T4" fmla="*/ 57 w 64"/>
                <a:gd name="T5" fmla="*/ 96 h 119"/>
                <a:gd name="T6" fmla="*/ 63 w 64"/>
                <a:gd name="T7" fmla="*/ 89 h 119"/>
                <a:gd name="T8" fmla="*/ 64 w 64"/>
                <a:gd name="T9" fmla="*/ 80 h 119"/>
                <a:gd name="T10" fmla="*/ 64 w 64"/>
                <a:gd name="T11" fmla="*/ 73 h 119"/>
                <a:gd name="T12" fmla="*/ 58 w 64"/>
                <a:gd name="T13" fmla="*/ 63 h 119"/>
                <a:gd name="T14" fmla="*/ 43 w 64"/>
                <a:gd name="T15" fmla="*/ 55 h 119"/>
                <a:gd name="T16" fmla="*/ 32 w 64"/>
                <a:gd name="T17" fmla="*/ 52 h 119"/>
                <a:gd name="T18" fmla="*/ 17 w 64"/>
                <a:gd name="T19" fmla="*/ 47 h 119"/>
                <a:gd name="T20" fmla="*/ 11 w 64"/>
                <a:gd name="T21" fmla="*/ 38 h 119"/>
                <a:gd name="T22" fmla="*/ 11 w 64"/>
                <a:gd name="T23" fmla="*/ 35 h 119"/>
                <a:gd name="T24" fmla="*/ 17 w 64"/>
                <a:gd name="T25" fmla="*/ 29 h 119"/>
                <a:gd name="T26" fmla="*/ 32 w 64"/>
                <a:gd name="T27" fmla="*/ 26 h 119"/>
                <a:gd name="T28" fmla="*/ 41 w 64"/>
                <a:gd name="T29" fmla="*/ 26 h 119"/>
                <a:gd name="T30" fmla="*/ 50 w 64"/>
                <a:gd name="T31" fmla="*/ 35 h 119"/>
                <a:gd name="T32" fmla="*/ 50 w 64"/>
                <a:gd name="T33" fmla="*/ 40 h 119"/>
                <a:gd name="T34" fmla="*/ 57 w 64"/>
                <a:gd name="T35" fmla="*/ 44 h 119"/>
                <a:gd name="T36" fmla="*/ 60 w 64"/>
                <a:gd name="T37" fmla="*/ 43 h 119"/>
                <a:gd name="T38" fmla="*/ 61 w 64"/>
                <a:gd name="T39" fmla="*/ 40 h 119"/>
                <a:gd name="T40" fmla="*/ 55 w 64"/>
                <a:gd name="T41" fmla="*/ 23 h 119"/>
                <a:gd name="T42" fmla="*/ 37 w 64"/>
                <a:gd name="T43" fmla="*/ 15 h 119"/>
                <a:gd name="T44" fmla="*/ 37 w 64"/>
                <a:gd name="T45" fmla="*/ 4 h 119"/>
                <a:gd name="T46" fmla="*/ 35 w 64"/>
                <a:gd name="T47" fmla="*/ 1 h 119"/>
                <a:gd name="T48" fmla="*/ 32 w 64"/>
                <a:gd name="T49" fmla="*/ 0 h 119"/>
                <a:gd name="T50" fmla="*/ 26 w 64"/>
                <a:gd name="T51" fmla="*/ 4 h 119"/>
                <a:gd name="T52" fmla="*/ 26 w 64"/>
                <a:gd name="T53" fmla="*/ 15 h 119"/>
                <a:gd name="T54" fmla="*/ 15 w 64"/>
                <a:gd name="T55" fmla="*/ 18 h 119"/>
                <a:gd name="T56" fmla="*/ 3 w 64"/>
                <a:gd name="T57" fmla="*/ 31 h 119"/>
                <a:gd name="T58" fmla="*/ 1 w 64"/>
                <a:gd name="T59" fmla="*/ 38 h 119"/>
                <a:gd name="T60" fmla="*/ 1 w 64"/>
                <a:gd name="T61" fmla="*/ 44 h 119"/>
                <a:gd name="T62" fmla="*/ 6 w 64"/>
                <a:gd name="T63" fmla="*/ 52 h 119"/>
                <a:gd name="T64" fmla="*/ 20 w 64"/>
                <a:gd name="T65" fmla="*/ 60 h 119"/>
                <a:gd name="T66" fmla="*/ 31 w 64"/>
                <a:gd name="T67" fmla="*/ 61 h 119"/>
                <a:gd name="T68" fmla="*/ 49 w 64"/>
                <a:gd name="T69" fmla="*/ 67 h 119"/>
                <a:gd name="T70" fmla="*/ 55 w 64"/>
                <a:gd name="T71" fmla="*/ 75 h 119"/>
                <a:gd name="T72" fmla="*/ 55 w 64"/>
                <a:gd name="T73" fmla="*/ 80 h 119"/>
                <a:gd name="T74" fmla="*/ 53 w 64"/>
                <a:gd name="T75" fmla="*/ 86 h 119"/>
                <a:gd name="T76" fmla="*/ 40 w 64"/>
                <a:gd name="T77" fmla="*/ 93 h 119"/>
                <a:gd name="T78" fmla="*/ 32 w 64"/>
                <a:gd name="T79" fmla="*/ 95 h 119"/>
                <a:gd name="T80" fmla="*/ 15 w 64"/>
                <a:gd name="T81" fmla="*/ 90 h 119"/>
                <a:gd name="T82" fmla="*/ 9 w 64"/>
                <a:gd name="T83" fmla="*/ 78 h 119"/>
                <a:gd name="T84" fmla="*/ 8 w 64"/>
                <a:gd name="T85" fmla="*/ 75 h 119"/>
                <a:gd name="T86" fmla="*/ 4 w 64"/>
                <a:gd name="T87" fmla="*/ 73 h 119"/>
                <a:gd name="T88" fmla="*/ 0 w 64"/>
                <a:gd name="T89" fmla="*/ 78 h 119"/>
                <a:gd name="T90" fmla="*/ 0 w 64"/>
                <a:gd name="T91" fmla="*/ 83 h 119"/>
                <a:gd name="T92" fmla="*/ 3 w 64"/>
                <a:gd name="T93" fmla="*/ 92 h 119"/>
                <a:gd name="T94" fmla="*/ 11 w 64"/>
                <a:gd name="T95" fmla="*/ 99 h 119"/>
                <a:gd name="T96" fmla="*/ 26 w 64"/>
                <a:gd name="T97" fmla="*/ 104 h 119"/>
                <a:gd name="T98" fmla="*/ 26 w 64"/>
                <a:gd name="T99" fmla="*/ 115 h 119"/>
                <a:gd name="T100" fmla="*/ 27 w 64"/>
                <a:gd name="T101" fmla="*/ 119 h 119"/>
                <a:gd name="T102" fmla="*/ 32 w 64"/>
                <a:gd name="T103" fmla="*/ 119 h 119"/>
                <a:gd name="T104" fmla="*/ 37 w 64"/>
                <a:gd name="T105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119">
                  <a:moveTo>
                    <a:pt x="37" y="115"/>
                  </a:move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49" y="101"/>
                  </a:lnTo>
                  <a:lnTo>
                    <a:pt x="57" y="96"/>
                  </a:lnTo>
                  <a:lnTo>
                    <a:pt x="60" y="92"/>
                  </a:lnTo>
                  <a:lnTo>
                    <a:pt x="63" y="89"/>
                  </a:lnTo>
                  <a:lnTo>
                    <a:pt x="64" y="84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1" y="67"/>
                  </a:lnTo>
                  <a:lnTo>
                    <a:pt x="58" y="63"/>
                  </a:lnTo>
                  <a:lnTo>
                    <a:pt x="53" y="60"/>
                  </a:lnTo>
                  <a:lnTo>
                    <a:pt x="43" y="55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3" y="50"/>
                  </a:lnTo>
                  <a:lnTo>
                    <a:pt x="17" y="47"/>
                  </a:lnTo>
                  <a:lnTo>
                    <a:pt x="12" y="4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7" y="29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31"/>
                  </a:lnTo>
                  <a:lnTo>
                    <a:pt x="50" y="3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3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31"/>
                  </a:lnTo>
                  <a:lnTo>
                    <a:pt x="55" y="23"/>
                  </a:lnTo>
                  <a:lnTo>
                    <a:pt x="47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15" y="18"/>
                  </a:lnTo>
                  <a:lnTo>
                    <a:pt x="8" y="24"/>
                  </a:lnTo>
                  <a:lnTo>
                    <a:pt x="3" y="31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6" y="52"/>
                  </a:lnTo>
                  <a:lnTo>
                    <a:pt x="11" y="55"/>
                  </a:lnTo>
                  <a:lnTo>
                    <a:pt x="20" y="6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40" y="64"/>
                  </a:lnTo>
                  <a:lnTo>
                    <a:pt x="49" y="67"/>
                  </a:lnTo>
                  <a:lnTo>
                    <a:pt x="53" y="72"/>
                  </a:lnTo>
                  <a:lnTo>
                    <a:pt x="55" y="75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3"/>
                  </a:lnTo>
                  <a:lnTo>
                    <a:pt x="53" y="86"/>
                  </a:lnTo>
                  <a:lnTo>
                    <a:pt x="47" y="90"/>
                  </a:lnTo>
                  <a:lnTo>
                    <a:pt x="40" y="93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21" y="93"/>
                  </a:lnTo>
                  <a:lnTo>
                    <a:pt x="15" y="90"/>
                  </a:lnTo>
                  <a:lnTo>
                    <a:pt x="11" y="86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8" y="75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1" y="75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1" y="87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11" y="99"/>
                  </a:lnTo>
                  <a:lnTo>
                    <a:pt x="15" y="101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7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605"/>
            <p:cNvSpPr>
              <a:spLocks noEditPoints="1"/>
            </p:cNvSpPr>
            <p:nvPr/>
          </p:nvSpPr>
          <p:spPr bwMode="auto">
            <a:xfrm>
              <a:off x="5934076" y="4822825"/>
              <a:ext cx="288925" cy="484188"/>
            </a:xfrm>
            <a:custGeom>
              <a:avLst/>
              <a:gdLst>
                <a:gd name="T0" fmla="*/ 132 w 182"/>
                <a:gd name="T1" fmla="*/ 199 h 305"/>
                <a:gd name="T2" fmla="*/ 132 w 182"/>
                <a:gd name="T3" fmla="*/ 171 h 305"/>
                <a:gd name="T4" fmla="*/ 144 w 182"/>
                <a:gd name="T5" fmla="*/ 165 h 305"/>
                <a:gd name="T6" fmla="*/ 163 w 182"/>
                <a:gd name="T7" fmla="*/ 148 h 305"/>
                <a:gd name="T8" fmla="*/ 175 w 182"/>
                <a:gd name="T9" fmla="*/ 127 h 305"/>
                <a:gd name="T10" fmla="*/ 182 w 182"/>
                <a:gd name="T11" fmla="*/ 102 h 305"/>
                <a:gd name="T12" fmla="*/ 182 w 182"/>
                <a:gd name="T13" fmla="*/ 90 h 305"/>
                <a:gd name="T14" fmla="*/ 181 w 182"/>
                <a:gd name="T15" fmla="*/ 72 h 305"/>
                <a:gd name="T16" fmla="*/ 167 w 182"/>
                <a:gd name="T17" fmla="*/ 40 h 305"/>
                <a:gd name="T18" fmla="*/ 143 w 182"/>
                <a:gd name="T19" fmla="*/ 15 h 305"/>
                <a:gd name="T20" fmla="*/ 110 w 182"/>
                <a:gd name="T21" fmla="*/ 1 h 305"/>
                <a:gd name="T22" fmla="*/ 92 w 182"/>
                <a:gd name="T23" fmla="*/ 0 h 305"/>
                <a:gd name="T24" fmla="*/ 83 w 182"/>
                <a:gd name="T25" fmla="*/ 0 h 305"/>
                <a:gd name="T26" fmla="*/ 55 w 182"/>
                <a:gd name="T27" fmla="*/ 6 h 305"/>
                <a:gd name="T28" fmla="*/ 26 w 182"/>
                <a:gd name="T29" fmla="*/ 26 h 305"/>
                <a:gd name="T30" fmla="*/ 8 w 182"/>
                <a:gd name="T31" fmla="*/ 55 h 305"/>
                <a:gd name="T32" fmla="*/ 0 w 182"/>
                <a:gd name="T33" fmla="*/ 81 h 305"/>
                <a:gd name="T34" fmla="*/ 0 w 182"/>
                <a:gd name="T35" fmla="*/ 90 h 305"/>
                <a:gd name="T36" fmla="*/ 3 w 182"/>
                <a:gd name="T37" fmla="*/ 115 h 305"/>
                <a:gd name="T38" fmla="*/ 14 w 182"/>
                <a:gd name="T39" fmla="*/ 138 h 305"/>
                <a:gd name="T40" fmla="*/ 29 w 182"/>
                <a:gd name="T41" fmla="*/ 158 h 305"/>
                <a:gd name="T42" fmla="*/ 51 w 182"/>
                <a:gd name="T43" fmla="*/ 171 h 305"/>
                <a:gd name="T44" fmla="*/ 51 w 182"/>
                <a:gd name="T45" fmla="*/ 199 h 305"/>
                <a:gd name="T46" fmla="*/ 12 w 182"/>
                <a:gd name="T47" fmla="*/ 199 h 305"/>
                <a:gd name="T48" fmla="*/ 8 w 182"/>
                <a:gd name="T49" fmla="*/ 200 h 305"/>
                <a:gd name="T50" fmla="*/ 8 w 182"/>
                <a:gd name="T51" fmla="*/ 204 h 305"/>
                <a:gd name="T52" fmla="*/ 87 w 182"/>
                <a:gd name="T53" fmla="*/ 303 h 305"/>
                <a:gd name="T54" fmla="*/ 92 w 182"/>
                <a:gd name="T55" fmla="*/ 305 h 305"/>
                <a:gd name="T56" fmla="*/ 95 w 182"/>
                <a:gd name="T57" fmla="*/ 303 h 305"/>
                <a:gd name="T58" fmla="*/ 173 w 182"/>
                <a:gd name="T59" fmla="*/ 205 h 305"/>
                <a:gd name="T60" fmla="*/ 175 w 182"/>
                <a:gd name="T61" fmla="*/ 200 h 305"/>
                <a:gd name="T62" fmla="*/ 173 w 182"/>
                <a:gd name="T63" fmla="*/ 199 h 305"/>
                <a:gd name="T64" fmla="*/ 170 w 182"/>
                <a:gd name="T65" fmla="*/ 199 h 305"/>
                <a:gd name="T66" fmla="*/ 9 w 182"/>
                <a:gd name="T67" fmla="*/ 90 h 305"/>
                <a:gd name="T68" fmla="*/ 17 w 182"/>
                <a:gd name="T69" fmla="*/ 58 h 305"/>
                <a:gd name="T70" fmla="*/ 34 w 182"/>
                <a:gd name="T71" fmla="*/ 32 h 305"/>
                <a:gd name="T72" fmla="*/ 60 w 182"/>
                <a:gd name="T73" fmla="*/ 15 h 305"/>
                <a:gd name="T74" fmla="*/ 92 w 182"/>
                <a:gd name="T75" fmla="*/ 9 h 305"/>
                <a:gd name="T76" fmla="*/ 107 w 182"/>
                <a:gd name="T77" fmla="*/ 11 h 305"/>
                <a:gd name="T78" fmla="*/ 136 w 182"/>
                <a:gd name="T79" fmla="*/ 23 h 305"/>
                <a:gd name="T80" fmla="*/ 159 w 182"/>
                <a:gd name="T81" fmla="*/ 44 h 305"/>
                <a:gd name="T82" fmla="*/ 172 w 182"/>
                <a:gd name="T83" fmla="*/ 73 h 305"/>
                <a:gd name="T84" fmla="*/ 173 w 182"/>
                <a:gd name="T85" fmla="*/ 90 h 305"/>
                <a:gd name="T86" fmla="*/ 167 w 182"/>
                <a:gd name="T87" fmla="*/ 122 h 305"/>
                <a:gd name="T88" fmla="*/ 149 w 182"/>
                <a:gd name="T89" fmla="*/ 148 h 305"/>
                <a:gd name="T90" fmla="*/ 123 w 182"/>
                <a:gd name="T91" fmla="*/ 165 h 305"/>
                <a:gd name="T92" fmla="*/ 92 w 182"/>
                <a:gd name="T93" fmla="*/ 171 h 305"/>
                <a:gd name="T94" fmla="*/ 75 w 182"/>
                <a:gd name="T95" fmla="*/ 170 h 305"/>
                <a:gd name="T96" fmla="*/ 46 w 182"/>
                <a:gd name="T97" fmla="*/ 158 h 305"/>
                <a:gd name="T98" fmla="*/ 23 w 182"/>
                <a:gd name="T99" fmla="*/ 136 h 305"/>
                <a:gd name="T100" fmla="*/ 11 w 182"/>
                <a:gd name="T101" fmla="*/ 107 h 305"/>
                <a:gd name="T102" fmla="*/ 9 w 182"/>
                <a:gd name="T103" fmla="*/ 90 h 305"/>
                <a:gd name="T104" fmla="*/ 22 w 182"/>
                <a:gd name="T105" fmla="*/ 207 h 305"/>
                <a:gd name="T106" fmla="*/ 55 w 182"/>
                <a:gd name="T107" fmla="*/ 207 h 305"/>
                <a:gd name="T108" fmla="*/ 60 w 182"/>
                <a:gd name="T109" fmla="*/ 204 h 305"/>
                <a:gd name="T110" fmla="*/ 61 w 182"/>
                <a:gd name="T111" fmla="*/ 176 h 305"/>
                <a:gd name="T112" fmla="*/ 77 w 182"/>
                <a:gd name="T113" fmla="*/ 181 h 305"/>
                <a:gd name="T114" fmla="*/ 92 w 182"/>
                <a:gd name="T115" fmla="*/ 181 h 305"/>
                <a:gd name="T116" fmla="*/ 121 w 182"/>
                <a:gd name="T117" fmla="*/ 176 h 305"/>
                <a:gd name="T118" fmla="*/ 123 w 182"/>
                <a:gd name="T119" fmla="*/ 204 h 305"/>
                <a:gd name="T120" fmla="*/ 124 w 182"/>
                <a:gd name="T121" fmla="*/ 207 h 305"/>
                <a:gd name="T122" fmla="*/ 161 w 182"/>
                <a:gd name="T123" fmla="*/ 20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305">
                  <a:moveTo>
                    <a:pt x="170" y="199"/>
                  </a:moveTo>
                  <a:lnTo>
                    <a:pt x="132" y="199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44" y="165"/>
                  </a:lnTo>
                  <a:lnTo>
                    <a:pt x="153" y="158"/>
                  </a:lnTo>
                  <a:lnTo>
                    <a:pt x="163" y="148"/>
                  </a:lnTo>
                  <a:lnTo>
                    <a:pt x="169" y="138"/>
                  </a:lnTo>
                  <a:lnTo>
                    <a:pt x="175" y="127"/>
                  </a:lnTo>
                  <a:lnTo>
                    <a:pt x="179" y="115"/>
                  </a:lnTo>
                  <a:lnTo>
                    <a:pt x="182" y="102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81"/>
                  </a:lnTo>
                  <a:lnTo>
                    <a:pt x="181" y="72"/>
                  </a:lnTo>
                  <a:lnTo>
                    <a:pt x="176" y="55"/>
                  </a:lnTo>
                  <a:lnTo>
                    <a:pt x="167" y="40"/>
                  </a:lnTo>
                  <a:lnTo>
                    <a:pt x="156" y="26"/>
                  </a:lnTo>
                  <a:lnTo>
                    <a:pt x="143" y="15"/>
                  </a:lnTo>
                  <a:lnTo>
                    <a:pt x="127" y="6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55" y="6"/>
                  </a:lnTo>
                  <a:lnTo>
                    <a:pt x="40" y="15"/>
                  </a:lnTo>
                  <a:lnTo>
                    <a:pt x="26" y="26"/>
                  </a:lnTo>
                  <a:lnTo>
                    <a:pt x="15" y="40"/>
                  </a:lnTo>
                  <a:lnTo>
                    <a:pt x="8" y="55"/>
                  </a:lnTo>
                  <a:lnTo>
                    <a:pt x="2" y="72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102"/>
                  </a:lnTo>
                  <a:lnTo>
                    <a:pt x="3" y="115"/>
                  </a:lnTo>
                  <a:lnTo>
                    <a:pt x="8" y="127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29" y="158"/>
                  </a:lnTo>
                  <a:lnTo>
                    <a:pt x="40" y="165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99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1" y="199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4"/>
                  </a:lnTo>
                  <a:lnTo>
                    <a:pt x="9" y="205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5" y="303"/>
                  </a:lnTo>
                  <a:lnTo>
                    <a:pt x="173" y="205"/>
                  </a:lnTo>
                  <a:lnTo>
                    <a:pt x="173" y="205"/>
                  </a:lnTo>
                  <a:lnTo>
                    <a:pt x="175" y="204"/>
                  </a:lnTo>
                  <a:lnTo>
                    <a:pt x="175" y="200"/>
                  </a:lnTo>
                  <a:lnTo>
                    <a:pt x="175" y="200"/>
                  </a:lnTo>
                  <a:lnTo>
                    <a:pt x="173" y="199"/>
                  </a:lnTo>
                  <a:lnTo>
                    <a:pt x="170" y="199"/>
                  </a:lnTo>
                  <a:lnTo>
                    <a:pt x="170" y="199"/>
                  </a:lnTo>
                  <a:close/>
                  <a:moveTo>
                    <a:pt x="9" y="90"/>
                  </a:moveTo>
                  <a:lnTo>
                    <a:pt x="9" y="90"/>
                  </a:lnTo>
                  <a:lnTo>
                    <a:pt x="11" y="73"/>
                  </a:lnTo>
                  <a:lnTo>
                    <a:pt x="17" y="58"/>
                  </a:lnTo>
                  <a:lnTo>
                    <a:pt x="23" y="44"/>
                  </a:lnTo>
                  <a:lnTo>
                    <a:pt x="34" y="32"/>
                  </a:lnTo>
                  <a:lnTo>
                    <a:pt x="46" y="23"/>
                  </a:lnTo>
                  <a:lnTo>
                    <a:pt x="60" y="15"/>
                  </a:lnTo>
                  <a:lnTo>
                    <a:pt x="75" y="11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107" y="11"/>
                  </a:lnTo>
                  <a:lnTo>
                    <a:pt x="123" y="15"/>
                  </a:lnTo>
                  <a:lnTo>
                    <a:pt x="136" y="23"/>
                  </a:lnTo>
                  <a:lnTo>
                    <a:pt x="149" y="32"/>
                  </a:lnTo>
                  <a:lnTo>
                    <a:pt x="159" y="44"/>
                  </a:lnTo>
                  <a:lnTo>
                    <a:pt x="167" y="58"/>
                  </a:lnTo>
                  <a:lnTo>
                    <a:pt x="172" y="73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2" y="107"/>
                  </a:lnTo>
                  <a:lnTo>
                    <a:pt x="167" y="122"/>
                  </a:lnTo>
                  <a:lnTo>
                    <a:pt x="159" y="136"/>
                  </a:lnTo>
                  <a:lnTo>
                    <a:pt x="149" y="148"/>
                  </a:lnTo>
                  <a:lnTo>
                    <a:pt x="136" y="158"/>
                  </a:lnTo>
                  <a:lnTo>
                    <a:pt x="123" y="165"/>
                  </a:lnTo>
                  <a:lnTo>
                    <a:pt x="107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75" y="170"/>
                  </a:lnTo>
                  <a:lnTo>
                    <a:pt x="60" y="165"/>
                  </a:lnTo>
                  <a:lnTo>
                    <a:pt x="46" y="158"/>
                  </a:lnTo>
                  <a:lnTo>
                    <a:pt x="34" y="148"/>
                  </a:lnTo>
                  <a:lnTo>
                    <a:pt x="23" y="136"/>
                  </a:lnTo>
                  <a:lnTo>
                    <a:pt x="17" y="122"/>
                  </a:lnTo>
                  <a:lnTo>
                    <a:pt x="11" y="107"/>
                  </a:lnTo>
                  <a:lnTo>
                    <a:pt x="9" y="90"/>
                  </a:lnTo>
                  <a:lnTo>
                    <a:pt x="9" y="90"/>
                  </a:lnTo>
                  <a:close/>
                  <a:moveTo>
                    <a:pt x="92" y="292"/>
                  </a:moveTo>
                  <a:lnTo>
                    <a:pt x="22" y="207"/>
                  </a:lnTo>
                  <a:lnTo>
                    <a:pt x="55" y="207"/>
                  </a:lnTo>
                  <a:lnTo>
                    <a:pt x="55" y="207"/>
                  </a:lnTo>
                  <a:lnTo>
                    <a:pt x="58" y="207"/>
                  </a:lnTo>
                  <a:lnTo>
                    <a:pt x="60" y="204"/>
                  </a:lnTo>
                  <a:lnTo>
                    <a:pt x="60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77" y="181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107" y="181"/>
                  </a:lnTo>
                  <a:lnTo>
                    <a:pt x="121" y="176"/>
                  </a:lnTo>
                  <a:lnTo>
                    <a:pt x="123" y="176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4" y="207"/>
                  </a:lnTo>
                  <a:lnTo>
                    <a:pt x="127" y="207"/>
                  </a:lnTo>
                  <a:lnTo>
                    <a:pt x="161" y="207"/>
                  </a:lnTo>
                  <a:lnTo>
                    <a:pt x="92" y="29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2" name="Group 321"/>
          <p:cNvGrpSpPr/>
          <p:nvPr userDrawn="1"/>
        </p:nvGrpSpPr>
        <p:grpSpPr>
          <a:xfrm>
            <a:off x="6111898" y="4614973"/>
            <a:ext cx="255243" cy="424938"/>
            <a:chOff x="6700838" y="4822825"/>
            <a:chExt cx="288925" cy="481013"/>
          </a:xfrm>
        </p:grpSpPr>
        <p:sp>
          <p:nvSpPr>
            <p:cNvPr id="323" name="Freeform 606"/>
            <p:cNvSpPr>
              <a:spLocks noEditPoints="1"/>
            </p:cNvSpPr>
            <p:nvPr/>
          </p:nvSpPr>
          <p:spPr bwMode="auto">
            <a:xfrm>
              <a:off x="6700838" y="4822825"/>
              <a:ext cx="288925" cy="481013"/>
            </a:xfrm>
            <a:custGeom>
              <a:avLst/>
              <a:gdLst>
                <a:gd name="T0" fmla="*/ 132 w 182"/>
                <a:gd name="T1" fmla="*/ 199 h 303"/>
                <a:gd name="T2" fmla="*/ 132 w 182"/>
                <a:gd name="T3" fmla="*/ 173 h 303"/>
                <a:gd name="T4" fmla="*/ 142 w 182"/>
                <a:gd name="T5" fmla="*/ 165 h 303"/>
                <a:gd name="T6" fmla="*/ 162 w 182"/>
                <a:gd name="T7" fmla="*/ 148 h 303"/>
                <a:gd name="T8" fmla="*/ 175 w 182"/>
                <a:gd name="T9" fmla="*/ 127 h 303"/>
                <a:gd name="T10" fmla="*/ 182 w 182"/>
                <a:gd name="T11" fmla="*/ 104 h 303"/>
                <a:gd name="T12" fmla="*/ 182 w 182"/>
                <a:gd name="T13" fmla="*/ 90 h 303"/>
                <a:gd name="T14" fmla="*/ 181 w 182"/>
                <a:gd name="T15" fmla="*/ 72 h 303"/>
                <a:gd name="T16" fmla="*/ 167 w 182"/>
                <a:gd name="T17" fmla="*/ 40 h 303"/>
                <a:gd name="T18" fmla="*/ 142 w 182"/>
                <a:gd name="T19" fmla="*/ 15 h 303"/>
                <a:gd name="T20" fmla="*/ 110 w 182"/>
                <a:gd name="T21" fmla="*/ 1 h 303"/>
                <a:gd name="T22" fmla="*/ 92 w 182"/>
                <a:gd name="T23" fmla="*/ 0 h 303"/>
                <a:gd name="T24" fmla="*/ 83 w 182"/>
                <a:gd name="T25" fmla="*/ 0 h 303"/>
                <a:gd name="T26" fmla="*/ 57 w 182"/>
                <a:gd name="T27" fmla="*/ 6 h 303"/>
                <a:gd name="T28" fmla="*/ 27 w 182"/>
                <a:gd name="T29" fmla="*/ 26 h 303"/>
                <a:gd name="T30" fmla="*/ 7 w 182"/>
                <a:gd name="T31" fmla="*/ 55 h 303"/>
                <a:gd name="T32" fmla="*/ 1 w 182"/>
                <a:gd name="T33" fmla="*/ 81 h 303"/>
                <a:gd name="T34" fmla="*/ 0 w 182"/>
                <a:gd name="T35" fmla="*/ 90 h 303"/>
                <a:gd name="T36" fmla="*/ 4 w 182"/>
                <a:gd name="T37" fmla="*/ 116 h 303"/>
                <a:gd name="T38" fmla="*/ 14 w 182"/>
                <a:gd name="T39" fmla="*/ 139 h 303"/>
                <a:gd name="T40" fmla="*/ 30 w 182"/>
                <a:gd name="T41" fmla="*/ 158 h 303"/>
                <a:gd name="T42" fmla="*/ 52 w 182"/>
                <a:gd name="T43" fmla="*/ 173 h 303"/>
                <a:gd name="T44" fmla="*/ 52 w 182"/>
                <a:gd name="T45" fmla="*/ 199 h 303"/>
                <a:gd name="T46" fmla="*/ 15 w 182"/>
                <a:gd name="T47" fmla="*/ 199 h 303"/>
                <a:gd name="T48" fmla="*/ 11 w 182"/>
                <a:gd name="T49" fmla="*/ 202 h 303"/>
                <a:gd name="T50" fmla="*/ 11 w 182"/>
                <a:gd name="T51" fmla="*/ 204 h 303"/>
                <a:gd name="T52" fmla="*/ 87 w 182"/>
                <a:gd name="T53" fmla="*/ 302 h 303"/>
                <a:gd name="T54" fmla="*/ 89 w 182"/>
                <a:gd name="T55" fmla="*/ 303 h 303"/>
                <a:gd name="T56" fmla="*/ 92 w 182"/>
                <a:gd name="T57" fmla="*/ 303 h 303"/>
                <a:gd name="T58" fmla="*/ 95 w 182"/>
                <a:gd name="T59" fmla="*/ 302 h 303"/>
                <a:gd name="T60" fmla="*/ 171 w 182"/>
                <a:gd name="T61" fmla="*/ 207 h 303"/>
                <a:gd name="T62" fmla="*/ 173 w 182"/>
                <a:gd name="T63" fmla="*/ 202 h 303"/>
                <a:gd name="T64" fmla="*/ 171 w 182"/>
                <a:gd name="T65" fmla="*/ 199 h 303"/>
                <a:gd name="T66" fmla="*/ 168 w 182"/>
                <a:gd name="T67" fmla="*/ 199 h 303"/>
                <a:gd name="T68" fmla="*/ 11 w 182"/>
                <a:gd name="T69" fmla="*/ 90 h 303"/>
                <a:gd name="T70" fmla="*/ 17 w 182"/>
                <a:gd name="T71" fmla="*/ 58 h 303"/>
                <a:gd name="T72" fmla="*/ 34 w 182"/>
                <a:gd name="T73" fmla="*/ 33 h 303"/>
                <a:gd name="T74" fmla="*/ 60 w 182"/>
                <a:gd name="T75" fmla="*/ 15 h 303"/>
                <a:gd name="T76" fmla="*/ 92 w 182"/>
                <a:gd name="T77" fmla="*/ 9 h 303"/>
                <a:gd name="T78" fmla="*/ 109 w 182"/>
                <a:gd name="T79" fmla="*/ 11 h 303"/>
                <a:gd name="T80" fmla="*/ 138 w 182"/>
                <a:gd name="T81" fmla="*/ 23 h 303"/>
                <a:gd name="T82" fmla="*/ 159 w 182"/>
                <a:gd name="T83" fmla="*/ 44 h 303"/>
                <a:gd name="T84" fmla="*/ 171 w 182"/>
                <a:gd name="T85" fmla="*/ 73 h 303"/>
                <a:gd name="T86" fmla="*/ 173 w 182"/>
                <a:gd name="T87" fmla="*/ 90 h 303"/>
                <a:gd name="T88" fmla="*/ 167 w 182"/>
                <a:gd name="T89" fmla="*/ 122 h 303"/>
                <a:gd name="T90" fmla="*/ 148 w 182"/>
                <a:gd name="T91" fmla="*/ 148 h 303"/>
                <a:gd name="T92" fmla="*/ 124 w 182"/>
                <a:gd name="T93" fmla="*/ 165 h 303"/>
                <a:gd name="T94" fmla="*/ 92 w 182"/>
                <a:gd name="T95" fmla="*/ 171 h 303"/>
                <a:gd name="T96" fmla="*/ 75 w 182"/>
                <a:gd name="T97" fmla="*/ 170 h 303"/>
                <a:gd name="T98" fmla="*/ 46 w 182"/>
                <a:gd name="T99" fmla="*/ 158 h 303"/>
                <a:gd name="T100" fmla="*/ 24 w 182"/>
                <a:gd name="T101" fmla="*/ 136 h 303"/>
                <a:gd name="T102" fmla="*/ 12 w 182"/>
                <a:gd name="T103" fmla="*/ 107 h 303"/>
                <a:gd name="T104" fmla="*/ 11 w 182"/>
                <a:gd name="T105" fmla="*/ 90 h 303"/>
                <a:gd name="T106" fmla="*/ 26 w 182"/>
                <a:gd name="T107" fmla="*/ 208 h 303"/>
                <a:gd name="T108" fmla="*/ 57 w 182"/>
                <a:gd name="T109" fmla="*/ 208 h 303"/>
                <a:gd name="T110" fmla="*/ 61 w 182"/>
                <a:gd name="T111" fmla="*/ 204 h 303"/>
                <a:gd name="T112" fmla="*/ 63 w 182"/>
                <a:gd name="T113" fmla="*/ 177 h 303"/>
                <a:gd name="T114" fmla="*/ 76 w 182"/>
                <a:gd name="T115" fmla="*/ 181 h 303"/>
                <a:gd name="T116" fmla="*/ 92 w 182"/>
                <a:gd name="T117" fmla="*/ 182 h 303"/>
                <a:gd name="T118" fmla="*/ 121 w 182"/>
                <a:gd name="T119" fmla="*/ 177 h 303"/>
                <a:gd name="T120" fmla="*/ 121 w 182"/>
                <a:gd name="T121" fmla="*/ 204 h 303"/>
                <a:gd name="T122" fmla="*/ 122 w 182"/>
                <a:gd name="T123" fmla="*/ 207 h 303"/>
                <a:gd name="T124" fmla="*/ 158 w 182"/>
                <a:gd name="T125" fmla="*/ 2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303">
                  <a:moveTo>
                    <a:pt x="168" y="199"/>
                  </a:moveTo>
                  <a:lnTo>
                    <a:pt x="132" y="199"/>
                  </a:lnTo>
                  <a:lnTo>
                    <a:pt x="132" y="173"/>
                  </a:lnTo>
                  <a:lnTo>
                    <a:pt x="132" y="173"/>
                  </a:lnTo>
                  <a:lnTo>
                    <a:pt x="132" y="173"/>
                  </a:lnTo>
                  <a:lnTo>
                    <a:pt x="142" y="165"/>
                  </a:lnTo>
                  <a:lnTo>
                    <a:pt x="153" y="158"/>
                  </a:lnTo>
                  <a:lnTo>
                    <a:pt x="162" y="148"/>
                  </a:lnTo>
                  <a:lnTo>
                    <a:pt x="170" y="139"/>
                  </a:lnTo>
                  <a:lnTo>
                    <a:pt x="175" y="127"/>
                  </a:lnTo>
                  <a:lnTo>
                    <a:pt x="179" y="116"/>
                  </a:lnTo>
                  <a:lnTo>
                    <a:pt x="182" y="104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81"/>
                  </a:lnTo>
                  <a:lnTo>
                    <a:pt x="181" y="72"/>
                  </a:lnTo>
                  <a:lnTo>
                    <a:pt x="176" y="55"/>
                  </a:lnTo>
                  <a:lnTo>
                    <a:pt x="167" y="40"/>
                  </a:lnTo>
                  <a:lnTo>
                    <a:pt x="156" y="26"/>
                  </a:lnTo>
                  <a:lnTo>
                    <a:pt x="142" y="15"/>
                  </a:lnTo>
                  <a:lnTo>
                    <a:pt x="127" y="6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3" y="1"/>
                  </a:lnTo>
                  <a:lnTo>
                    <a:pt x="57" y="6"/>
                  </a:lnTo>
                  <a:lnTo>
                    <a:pt x="41" y="15"/>
                  </a:lnTo>
                  <a:lnTo>
                    <a:pt x="27" y="26"/>
                  </a:lnTo>
                  <a:lnTo>
                    <a:pt x="15" y="40"/>
                  </a:lnTo>
                  <a:lnTo>
                    <a:pt x="7" y="55"/>
                  </a:lnTo>
                  <a:lnTo>
                    <a:pt x="1" y="72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4" y="116"/>
                  </a:lnTo>
                  <a:lnTo>
                    <a:pt x="7" y="127"/>
                  </a:lnTo>
                  <a:lnTo>
                    <a:pt x="14" y="139"/>
                  </a:lnTo>
                  <a:lnTo>
                    <a:pt x="21" y="148"/>
                  </a:lnTo>
                  <a:lnTo>
                    <a:pt x="30" y="158"/>
                  </a:lnTo>
                  <a:lnTo>
                    <a:pt x="40" y="165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99"/>
                  </a:lnTo>
                  <a:lnTo>
                    <a:pt x="15" y="199"/>
                  </a:lnTo>
                  <a:lnTo>
                    <a:pt x="15" y="199"/>
                  </a:lnTo>
                  <a:lnTo>
                    <a:pt x="12" y="199"/>
                  </a:lnTo>
                  <a:lnTo>
                    <a:pt x="11" y="202"/>
                  </a:lnTo>
                  <a:lnTo>
                    <a:pt x="11" y="202"/>
                  </a:lnTo>
                  <a:lnTo>
                    <a:pt x="11" y="204"/>
                  </a:lnTo>
                  <a:lnTo>
                    <a:pt x="11" y="207"/>
                  </a:lnTo>
                  <a:lnTo>
                    <a:pt x="87" y="302"/>
                  </a:lnTo>
                  <a:lnTo>
                    <a:pt x="87" y="302"/>
                  </a:lnTo>
                  <a:lnTo>
                    <a:pt x="89" y="303"/>
                  </a:lnTo>
                  <a:lnTo>
                    <a:pt x="92" y="303"/>
                  </a:lnTo>
                  <a:lnTo>
                    <a:pt x="92" y="303"/>
                  </a:lnTo>
                  <a:lnTo>
                    <a:pt x="93" y="303"/>
                  </a:lnTo>
                  <a:lnTo>
                    <a:pt x="95" y="302"/>
                  </a:lnTo>
                  <a:lnTo>
                    <a:pt x="171" y="207"/>
                  </a:lnTo>
                  <a:lnTo>
                    <a:pt x="171" y="207"/>
                  </a:lnTo>
                  <a:lnTo>
                    <a:pt x="173" y="204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1" y="199"/>
                  </a:lnTo>
                  <a:lnTo>
                    <a:pt x="168" y="199"/>
                  </a:lnTo>
                  <a:lnTo>
                    <a:pt x="168" y="199"/>
                  </a:lnTo>
                  <a:close/>
                  <a:moveTo>
                    <a:pt x="11" y="90"/>
                  </a:moveTo>
                  <a:lnTo>
                    <a:pt x="11" y="90"/>
                  </a:lnTo>
                  <a:lnTo>
                    <a:pt x="12" y="73"/>
                  </a:lnTo>
                  <a:lnTo>
                    <a:pt x="17" y="58"/>
                  </a:lnTo>
                  <a:lnTo>
                    <a:pt x="24" y="44"/>
                  </a:lnTo>
                  <a:lnTo>
                    <a:pt x="34" y="33"/>
                  </a:lnTo>
                  <a:lnTo>
                    <a:pt x="46" y="23"/>
                  </a:lnTo>
                  <a:lnTo>
                    <a:pt x="60" y="15"/>
                  </a:lnTo>
                  <a:lnTo>
                    <a:pt x="75" y="11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109" y="11"/>
                  </a:lnTo>
                  <a:lnTo>
                    <a:pt x="124" y="15"/>
                  </a:lnTo>
                  <a:lnTo>
                    <a:pt x="138" y="23"/>
                  </a:lnTo>
                  <a:lnTo>
                    <a:pt x="148" y="33"/>
                  </a:lnTo>
                  <a:lnTo>
                    <a:pt x="159" y="44"/>
                  </a:lnTo>
                  <a:lnTo>
                    <a:pt x="167" y="58"/>
                  </a:lnTo>
                  <a:lnTo>
                    <a:pt x="171" y="73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1" y="107"/>
                  </a:lnTo>
                  <a:lnTo>
                    <a:pt x="167" y="122"/>
                  </a:lnTo>
                  <a:lnTo>
                    <a:pt x="159" y="136"/>
                  </a:lnTo>
                  <a:lnTo>
                    <a:pt x="148" y="148"/>
                  </a:lnTo>
                  <a:lnTo>
                    <a:pt x="138" y="158"/>
                  </a:lnTo>
                  <a:lnTo>
                    <a:pt x="124" y="165"/>
                  </a:lnTo>
                  <a:lnTo>
                    <a:pt x="109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75" y="170"/>
                  </a:lnTo>
                  <a:lnTo>
                    <a:pt x="60" y="165"/>
                  </a:lnTo>
                  <a:lnTo>
                    <a:pt x="46" y="158"/>
                  </a:lnTo>
                  <a:lnTo>
                    <a:pt x="34" y="148"/>
                  </a:lnTo>
                  <a:lnTo>
                    <a:pt x="24" y="136"/>
                  </a:lnTo>
                  <a:lnTo>
                    <a:pt x="17" y="122"/>
                  </a:lnTo>
                  <a:lnTo>
                    <a:pt x="12" y="107"/>
                  </a:lnTo>
                  <a:lnTo>
                    <a:pt x="11" y="90"/>
                  </a:lnTo>
                  <a:lnTo>
                    <a:pt x="11" y="90"/>
                  </a:lnTo>
                  <a:close/>
                  <a:moveTo>
                    <a:pt x="92" y="291"/>
                  </a:moveTo>
                  <a:lnTo>
                    <a:pt x="26" y="208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60" y="207"/>
                  </a:lnTo>
                  <a:lnTo>
                    <a:pt x="61" y="204"/>
                  </a:lnTo>
                  <a:lnTo>
                    <a:pt x="61" y="176"/>
                  </a:lnTo>
                  <a:lnTo>
                    <a:pt x="63" y="177"/>
                  </a:lnTo>
                  <a:lnTo>
                    <a:pt x="63" y="177"/>
                  </a:lnTo>
                  <a:lnTo>
                    <a:pt x="76" y="181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106" y="181"/>
                  </a:lnTo>
                  <a:lnTo>
                    <a:pt x="121" y="177"/>
                  </a:lnTo>
                  <a:lnTo>
                    <a:pt x="121" y="176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2" y="207"/>
                  </a:lnTo>
                  <a:lnTo>
                    <a:pt x="127" y="208"/>
                  </a:lnTo>
                  <a:lnTo>
                    <a:pt x="158" y="208"/>
                  </a:lnTo>
                  <a:lnTo>
                    <a:pt x="92" y="291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07"/>
            <p:cNvSpPr>
              <a:spLocks noEditPoints="1"/>
            </p:cNvSpPr>
            <p:nvPr/>
          </p:nvSpPr>
          <p:spPr bwMode="auto">
            <a:xfrm>
              <a:off x="6759576" y="4886325"/>
              <a:ext cx="174625" cy="171450"/>
            </a:xfrm>
            <a:custGeom>
              <a:avLst/>
              <a:gdLst>
                <a:gd name="T0" fmla="*/ 75 w 110"/>
                <a:gd name="T1" fmla="*/ 75 h 108"/>
                <a:gd name="T2" fmla="*/ 104 w 110"/>
                <a:gd name="T3" fmla="*/ 75 h 108"/>
                <a:gd name="T4" fmla="*/ 110 w 110"/>
                <a:gd name="T5" fmla="*/ 70 h 108"/>
                <a:gd name="T6" fmla="*/ 110 w 110"/>
                <a:gd name="T7" fmla="*/ 39 h 108"/>
                <a:gd name="T8" fmla="*/ 104 w 110"/>
                <a:gd name="T9" fmla="*/ 33 h 108"/>
                <a:gd name="T10" fmla="*/ 75 w 110"/>
                <a:gd name="T11" fmla="*/ 4 h 108"/>
                <a:gd name="T12" fmla="*/ 73 w 110"/>
                <a:gd name="T13" fmla="*/ 1 h 108"/>
                <a:gd name="T14" fmla="*/ 39 w 110"/>
                <a:gd name="T15" fmla="*/ 0 h 108"/>
                <a:gd name="T16" fmla="*/ 36 w 110"/>
                <a:gd name="T17" fmla="*/ 1 h 108"/>
                <a:gd name="T18" fmla="*/ 35 w 110"/>
                <a:gd name="T19" fmla="*/ 33 h 108"/>
                <a:gd name="T20" fmla="*/ 4 w 110"/>
                <a:gd name="T21" fmla="*/ 33 h 108"/>
                <a:gd name="T22" fmla="*/ 0 w 110"/>
                <a:gd name="T23" fmla="*/ 39 h 108"/>
                <a:gd name="T24" fmla="*/ 0 w 110"/>
                <a:gd name="T25" fmla="*/ 70 h 108"/>
                <a:gd name="T26" fmla="*/ 4 w 110"/>
                <a:gd name="T27" fmla="*/ 75 h 108"/>
                <a:gd name="T28" fmla="*/ 35 w 110"/>
                <a:gd name="T29" fmla="*/ 104 h 108"/>
                <a:gd name="T30" fmla="*/ 36 w 110"/>
                <a:gd name="T31" fmla="*/ 107 h 108"/>
                <a:gd name="T32" fmla="*/ 70 w 110"/>
                <a:gd name="T33" fmla="*/ 108 h 108"/>
                <a:gd name="T34" fmla="*/ 73 w 110"/>
                <a:gd name="T35" fmla="*/ 107 h 108"/>
                <a:gd name="T36" fmla="*/ 75 w 110"/>
                <a:gd name="T37" fmla="*/ 104 h 108"/>
                <a:gd name="T38" fmla="*/ 66 w 110"/>
                <a:gd name="T39" fmla="*/ 99 h 108"/>
                <a:gd name="T40" fmla="*/ 44 w 110"/>
                <a:gd name="T41" fmla="*/ 70 h 108"/>
                <a:gd name="T42" fmla="*/ 43 w 110"/>
                <a:gd name="T43" fmla="*/ 65 h 108"/>
                <a:gd name="T44" fmla="*/ 10 w 110"/>
                <a:gd name="T45" fmla="*/ 64 h 108"/>
                <a:gd name="T46" fmla="*/ 39 w 110"/>
                <a:gd name="T47" fmla="*/ 44 h 108"/>
                <a:gd name="T48" fmla="*/ 43 w 110"/>
                <a:gd name="T49" fmla="*/ 43 h 108"/>
                <a:gd name="T50" fmla="*/ 44 w 110"/>
                <a:gd name="T51" fmla="*/ 9 h 108"/>
                <a:gd name="T52" fmla="*/ 66 w 110"/>
                <a:gd name="T53" fmla="*/ 39 h 108"/>
                <a:gd name="T54" fmla="*/ 67 w 110"/>
                <a:gd name="T55" fmla="*/ 43 h 108"/>
                <a:gd name="T56" fmla="*/ 99 w 110"/>
                <a:gd name="T57" fmla="*/ 44 h 108"/>
                <a:gd name="T58" fmla="*/ 70 w 110"/>
                <a:gd name="T59" fmla="*/ 64 h 108"/>
                <a:gd name="T60" fmla="*/ 67 w 110"/>
                <a:gd name="T61" fmla="*/ 65 h 108"/>
                <a:gd name="T62" fmla="*/ 66 w 110"/>
                <a:gd name="T63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8">
                  <a:moveTo>
                    <a:pt x="75" y="104"/>
                  </a:moveTo>
                  <a:lnTo>
                    <a:pt x="75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8" y="73"/>
                  </a:lnTo>
                  <a:lnTo>
                    <a:pt x="110" y="7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104" y="33"/>
                  </a:lnTo>
                  <a:lnTo>
                    <a:pt x="75" y="33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3" y="1"/>
                  </a:lnTo>
                  <a:lnTo>
                    <a:pt x="7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4"/>
                  </a:lnTo>
                  <a:lnTo>
                    <a:pt x="3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5"/>
                  </a:lnTo>
                  <a:lnTo>
                    <a:pt x="35" y="75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9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4"/>
                  </a:lnTo>
                  <a:lnTo>
                    <a:pt x="75" y="104"/>
                  </a:lnTo>
                  <a:close/>
                  <a:moveTo>
                    <a:pt x="66" y="70"/>
                  </a:moveTo>
                  <a:lnTo>
                    <a:pt x="66" y="99"/>
                  </a:lnTo>
                  <a:lnTo>
                    <a:pt x="44" y="99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3" y="65"/>
                  </a:lnTo>
                  <a:lnTo>
                    <a:pt x="39" y="64"/>
                  </a:lnTo>
                  <a:lnTo>
                    <a:pt x="10" y="64"/>
                  </a:lnTo>
                  <a:lnTo>
                    <a:pt x="10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3" y="43"/>
                  </a:lnTo>
                  <a:lnTo>
                    <a:pt x="44" y="39"/>
                  </a:lnTo>
                  <a:lnTo>
                    <a:pt x="44" y="9"/>
                  </a:lnTo>
                  <a:lnTo>
                    <a:pt x="66" y="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7" y="43"/>
                  </a:lnTo>
                  <a:lnTo>
                    <a:pt x="70" y="44"/>
                  </a:lnTo>
                  <a:lnTo>
                    <a:pt x="99" y="44"/>
                  </a:lnTo>
                  <a:lnTo>
                    <a:pt x="99" y="64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7" y="65"/>
                  </a:lnTo>
                  <a:lnTo>
                    <a:pt x="66" y="7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5" name="Group 324"/>
          <p:cNvGrpSpPr/>
          <p:nvPr userDrawn="1"/>
        </p:nvGrpSpPr>
        <p:grpSpPr>
          <a:xfrm>
            <a:off x="6793481" y="4614973"/>
            <a:ext cx="248231" cy="416523"/>
            <a:chOff x="7472363" y="4822825"/>
            <a:chExt cx="280988" cy="471488"/>
          </a:xfrm>
        </p:grpSpPr>
        <p:sp>
          <p:nvSpPr>
            <p:cNvPr id="326" name="Freeform 608"/>
            <p:cNvSpPr>
              <a:spLocks noEditPoints="1"/>
            </p:cNvSpPr>
            <p:nvPr/>
          </p:nvSpPr>
          <p:spPr bwMode="auto">
            <a:xfrm>
              <a:off x="7472363" y="4822825"/>
              <a:ext cx="280988" cy="471488"/>
            </a:xfrm>
            <a:custGeom>
              <a:avLst/>
              <a:gdLst>
                <a:gd name="T0" fmla="*/ 128 w 177"/>
                <a:gd name="T1" fmla="*/ 193 h 297"/>
                <a:gd name="T2" fmla="*/ 128 w 177"/>
                <a:gd name="T3" fmla="*/ 167 h 297"/>
                <a:gd name="T4" fmla="*/ 139 w 177"/>
                <a:gd name="T5" fmla="*/ 161 h 297"/>
                <a:gd name="T6" fmla="*/ 157 w 177"/>
                <a:gd name="T7" fmla="*/ 144 h 297"/>
                <a:gd name="T8" fmla="*/ 170 w 177"/>
                <a:gd name="T9" fmla="*/ 124 h 297"/>
                <a:gd name="T10" fmla="*/ 177 w 177"/>
                <a:gd name="T11" fmla="*/ 101 h 297"/>
                <a:gd name="T12" fmla="*/ 177 w 177"/>
                <a:gd name="T13" fmla="*/ 89 h 297"/>
                <a:gd name="T14" fmla="*/ 176 w 177"/>
                <a:gd name="T15" fmla="*/ 70 h 297"/>
                <a:gd name="T16" fmla="*/ 162 w 177"/>
                <a:gd name="T17" fmla="*/ 38 h 297"/>
                <a:gd name="T18" fmla="*/ 139 w 177"/>
                <a:gd name="T19" fmla="*/ 14 h 297"/>
                <a:gd name="T20" fmla="*/ 107 w 177"/>
                <a:gd name="T21" fmla="*/ 1 h 297"/>
                <a:gd name="T22" fmla="*/ 89 w 177"/>
                <a:gd name="T23" fmla="*/ 0 h 297"/>
                <a:gd name="T24" fmla="*/ 79 w 177"/>
                <a:gd name="T25" fmla="*/ 0 h 297"/>
                <a:gd name="T26" fmla="*/ 55 w 177"/>
                <a:gd name="T27" fmla="*/ 6 h 297"/>
                <a:gd name="T28" fmla="*/ 26 w 177"/>
                <a:gd name="T29" fmla="*/ 26 h 297"/>
                <a:gd name="T30" fmla="*/ 7 w 177"/>
                <a:gd name="T31" fmla="*/ 53 h 297"/>
                <a:gd name="T32" fmla="*/ 0 w 177"/>
                <a:gd name="T33" fmla="*/ 79 h 297"/>
                <a:gd name="T34" fmla="*/ 0 w 177"/>
                <a:gd name="T35" fmla="*/ 89 h 297"/>
                <a:gd name="T36" fmla="*/ 3 w 177"/>
                <a:gd name="T37" fmla="*/ 112 h 297"/>
                <a:gd name="T38" fmla="*/ 13 w 177"/>
                <a:gd name="T39" fmla="*/ 135 h 297"/>
                <a:gd name="T40" fmla="*/ 29 w 177"/>
                <a:gd name="T41" fmla="*/ 153 h 297"/>
                <a:gd name="T42" fmla="*/ 49 w 177"/>
                <a:gd name="T43" fmla="*/ 167 h 297"/>
                <a:gd name="T44" fmla="*/ 50 w 177"/>
                <a:gd name="T45" fmla="*/ 193 h 297"/>
                <a:gd name="T46" fmla="*/ 12 w 177"/>
                <a:gd name="T47" fmla="*/ 193 h 297"/>
                <a:gd name="T48" fmla="*/ 7 w 177"/>
                <a:gd name="T49" fmla="*/ 196 h 297"/>
                <a:gd name="T50" fmla="*/ 7 w 177"/>
                <a:gd name="T51" fmla="*/ 199 h 297"/>
                <a:gd name="T52" fmla="*/ 85 w 177"/>
                <a:gd name="T53" fmla="*/ 295 h 297"/>
                <a:gd name="T54" fmla="*/ 89 w 177"/>
                <a:gd name="T55" fmla="*/ 297 h 297"/>
                <a:gd name="T56" fmla="*/ 93 w 177"/>
                <a:gd name="T57" fmla="*/ 295 h 297"/>
                <a:gd name="T58" fmla="*/ 170 w 177"/>
                <a:gd name="T59" fmla="*/ 200 h 297"/>
                <a:gd name="T60" fmla="*/ 170 w 177"/>
                <a:gd name="T61" fmla="*/ 196 h 297"/>
                <a:gd name="T62" fmla="*/ 168 w 177"/>
                <a:gd name="T63" fmla="*/ 194 h 297"/>
                <a:gd name="T64" fmla="*/ 167 w 177"/>
                <a:gd name="T65" fmla="*/ 193 h 297"/>
                <a:gd name="T66" fmla="*/ 9 w 177"/>
                <a:gd name="T67" fmla="*/ 89 h 297"/>
                <a:gd name="T68" fmla="*/ 15 w 177"/>
                <a:gd name="T69" fmla="*/ 56 h 297"/>
                <a:gd name="T70" fmla="*/ 33 w 177"/>
                <a:gd name="T71" fmla="*/ 32 h 297"/>
                <a:gd name="T72" fmla="*/ 58 w 177"/>
                <a:gd name="T73" fmla="*/ 15 h 297"/>
                <a:gd name="T74" fmla="*/ 89 w 177"/>
                <a:gd name="T75" fmla="*/ 9 h 297"/>
                <a:gd name="T76" fmla="*/ 105 w 177"/>
                <a:gd name="T77" fmla="*/ 11 h 297"/>
                <a:gd name="T78" fmla="*/ 133 w 177"/>
                <a:gd name="T79" fmla="*/ 23 h 297"/>
                <a:gd name="T80" fmla="*/ 154 w 177"/>
                <a:gd name="T81" fmla="*/ 44 h 297"/>
                <a:gd name="T82" fmla="*/ 167 w 177"/>
                <a:gd name="T83" fmla="*/ 72 h 297"/>
                <a:gd name="T84" fmla="*/ 168 w 177"/>
                <a:gd name="T85" fmla="*/ 89 h 297"/>
                <a:gd name="T86" fmla="*/ 162 w 177"/>
                <a:gd name="T87" fmla="*/ 119 h 297"/>
                <a:gd name="T88" fmla="*/ 145 w 177"/>
                <a:gd name="T89" fmla="*/ 144 h 297"/>
                <a:gd name="T90" fmla="*/ 121 w 177"/>
                <a:gd name="T91" fmla="*/ 161 h 297"/>
                <a:gd name="T92" fmla="*/ 89 w 177"/>
                <a:gd name="T93" fmla="*/ 167 h 297"/>
                <a:gd name="T94" fmla="*/ 73 w 177"/>
                <a:gd name="T95" fmla="*/ 165 h 297"/>
                <a:gd name="T96" fmla="*/ 44 w 177"/>
                <a:gd name="T97" fmla="*/ 153 h 297"/>
                <a:gd name="T98" fmla="*/ 23 w 177"/>
                <a:gd name="T99" fmla="*/ 132 h 297"/>
                <a:gd name="T100" fmla="*/ 10 w 177"/>
                <a:gd name="T101" fmla="*/ 104 h 297"/>
                <a:gd name="T102" fmla="*/ 9 w 177"/>
                <a:gd name="T103" fmla="*/ 89 h 297"/>
                <a:gd name="T104" fmla="*/ 21 w 177"/>
                <a:gd name="T105" fmla="*/ 202 h 297"/>
                <a:gd name="T106" fmla="*/ 53 w 177"/>
                <a:gd name="T107" fmla="*/ 202 h 297"/>
                <a:gd name="T108" fmla="*/ 58 w 177"/>
                <a:gd name="T109" fmla="*/ 197 h 297"/>
                <a:gd name="T110" fmla="*/ 59 w 177"/>
                <a:gd name="T111" fmla="*/ 171 h 297"/>
                <a:gd name="T112" fmla="*/ 75 w 177"/>
                <a:gd name="T113" fmla="*/ 176 h 297"/>
                <a:gd name="T114" fmla="*/ 89 w 177"/>
                <a:gd name="T115" fmla="*/ 176 h 297"/>
                <a:gd name="T116" fmla="*/ 119 w 177"/>
                <a:gd name="T117" fmla="*/ 171 h 297"/>
                <a:gd name="T118" fmla="*/ 119 w 177"/>
                <a:gd name="T119" fmla="*/ 197 h 297"/>
                <a:gd name="T120" fmla="*/ 121 w 177"/>
                <a:gd name="T121" fmla="*/ 200 h 297"/>
                <a:gd name="T122" fmla="*/ 157 w 177"/>
                <a:gd name="T123" fmla="*/ 20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" h="297">
                  <a:moveTo>
                    <a:pt x="167" y="193"/>
                  </a:moveTo>
                  <a:lnTo>
                    <a:pt x="128" y="193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39" y="161"/>
                  </a:lnTo>
                  <a:lnTo>
                    <a:pt x="150" y="153"/>
                  </a:lnTo>
                  <a:lnTo>
                    <a:pt x="157" y="144"/>
                  </a:lnTo>
                  <a:lnTo>
                    <a:pt x="165" y="135"/>
                  </a:lnTo>
                  <a:lnTo>
                    <a:pt x="170" y="124"/>
                  </a:lnTo>
                  <a:lnTo>
                    <a:pt x="174" y="112"/>
                  </a:lnTo>
                  <a:lnTo>
                    <a:pt x="177" y="101"/>
                  </a:lnTo>
                  <a:lnTo>
                    <a:pt x="177" y="89"/>
                  </a:lnTo>
                  <a:lnTo>
                    <a:pt x="177" y="89"/>
                  </a:lnTo>
                  <a:lnTo>
                    <a:pt x="177" y="79"/>
                  </a:lnTo>
                  <a:lnTo>
                    <a:pt x="176" y="70"/>
                  </a:lnTo>
                  <a:lnTo>
                    <a:pt x="171" y="53"/>
                  </a:lnTo>
                  <a:lnTo>
                    <a:pt x="162" y="38"/>
                  </a:lnTo>
                  <a:lnTo>
                    <a:pt x="151" y="26"/>
                  </a:lnTo>
                  <a:lnTo>
                    <a:pt x="139" y="14"/>
                  </a:lnTo>
                  <a:lnTo>
                    <a:pt x="124" y="6"/>
                  </a:lnTo>
                  <a:lnTo>
                    <a:pt x="107" y="1"/>
                  </a:lnTo>
                  <a:lnTo>
                    <a:pt x="9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8"/>
                  </a:lnTo>
                  <a:lnTo>
                    <a:pt x="7" y="53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101"/>
                  </a:lnTo>
                  <a:lnTo>
                    <a:pt x="3" y="112"/>
                  </a:lnTo>
                  <a:lnTo>
                    <a:pt x="7" y="124"/>
                  </a:lnTo>
                  <a:lnTo>
                    <a:pt x="13" y="135"/>
                  </a:lnTo>
                  <a:lnTo>
                    <a:pt x="20" y="144"/>
                  </a:lnTo>
                  <a:lnTo>
                    <a:pt x="29" y="153"/>
                  </a:lnTo>
                  <a:lnTo>
                    <a:pt x="38" y="161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0" y="193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9" y="194"/>
                  </a:lnTo>
                  <a:lnTo>
                    <a:pt x="7" y="196"/>
                  </a:lnTo>
                  <a:lnTo>
                    <a:pt x="7" y="196"/>
                  </a:lnTo>
                  <a:lnTo>
                    <a:pt x="7" y="199"/>
                  </a:lnTo>
                  <a:lnTo>
                    <a:pt x="9" y="200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93" y="295"/>
                  </a:lnTo>
                  <a:lnTo>
                    <a:pt x="170" y="200"/>
                  </a:lnTo>
                  <a:lnTo>
                    <a:pt x="170" y="200"/>
                  </a:lnTo>
                  <a:lnTo>
                    <a:pt x="170" y="199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68" y="194"/>
                  </a:lnTo>
                  <a:lnTo>
                    <a:pt x="167" y="193"/>
                  </a:lnTo>
                  <a:lnTo>
                    <a:pt x="167" y="193"/>
                  </a:lnTo>
                  <a:close/>
                  <a:moveTo>
                    <a:pt x="9" y="89"/>
                  </a:moveTo>
                  <a:lnTo>
                    <a:pt x="9" y="89"/>
                  </a:lnTo>
                  <a:lnTo>
                    <a:pt x="10" y="72"/>
                  </a:lnTo>
                  <a:lnTo>
                    <a:pt x="15" y="56"/>
                  </a:lnTo>
                  <a:lnTo>
                    <a:pt x="23" y="44"/>
                  </a:lnTo>
                  <a:lnTo>
                    <a:pt x="33" y="32"/>
                  </a:lnTo>
                  <a:lnTo>
                    <a:pt x="44" y="23"/>
                  </a:lnTo>
                  <a:lnTo>
                    <a:pt x="58" y="15"/>
                  </a:lnTo>
                  <a:lnTo>
                    <a:pt x="73" y="11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5" y="11"/>
                  </a:lnTo>
                  <a:lnTo>
                    <a:pt x="121" y="15"/>
                  </a:lnTo>
                  <a:lnTo>
                    <a:pt x="133" y="23"/>
                  </a:lnTo>
                  <a:lnTo>
                    <a:pt x="145" y="32"/>
                  </a:lnTo>
                  <a:lnTo>
                    <a:pt x="154" y="44"/>
                  </a:lnTo>
                  <a:lnTo>
                    <a:pt x="162" y="56"/>
                  </a:lnTo>
                  <a:lnTo>
                    <a:pt x="167" y="72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67" y="104"/>
                  </a:lnTo>
                  <a:lnTo>
                    <a:pt x="162" y="119"/>
                  </a:lnTo>
                  <a:lnTo>
                    <a:pt x="154" y="132"/>
                  </a:lnTo>
                  <a:lnTo>
                    <a:pt x="145" y="144"/>
                  </a:lnTo>
                  <a:lnTo>
                    <a:pt x="133" y="153"/>
                  </a:lnTo>
                  <a:lnTo>
                    <a:pt x="121" y="161"/>
                  </a:lnTo>
                  <a:lnTo>
                    <a:pt x="105" y="165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73" y="165"/>
                  </a:lnTo>
                  <a:lnTo>
                    <a:pt x="58" y="161"/>
                  </a:lnTo>
                  <a:lnTo>
                    <a:pt x="44" y="153"/>
                  </a:lnTo>
                  <a:lnTo>
                    <a:pt x="33" y="144"/>
                  </a:lnTo>
                  <a:lnTo>
                    <a:pt x="23" y="132"/>
                  </a:lnTo>
                  <a:lnTo>
                    <a:pt x="15" y="119"/>
                  </a:lnTo>
                  <a:lnTo>
                    <a:pt x="10" y="104"/>
                  </a:lnTo>
                  <a:lnTo>
                    <a:pt x="9" y="89"/>
                  </a:lnTo>
                  <a:lnTo>
                    <a:pt x="9" y="89"/>
                  </a:lnTo>
                  <a:close/>
                  <a:moveTo>
                    <a:pt x="89" y="286"/>
                  </a:moveTo>
                  <a:lnTo>
                    <a:pt x="21" y="202"/>
                  </a:lnTo>
                  <a:lnTo>
                    <a:pt x="53" y="202"/>
                  </a:lnTo>
                  <a:lnTo>
                    <a:pt x="53" y="202"/>
                  </a:lnTo>
                  <a:lnTo>
                    <a:pt x="56" y="200"/>
                  </a:lnTo>
                  <a:lnTo>
                    <a:pt x="58" y="197"/>
                  </a:lnTo>
                  <a:lnTo>
                    <a:pt x="58" y="171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75" y="176"/>
                  </a:lnTo>
                  <a:lnTo>
                    <a:pt x="89" y="176"/>
                  </a:lnTo>
                  <a:lnTo>
                    <a:pt x="89" y="176"/>
                  </a:lnTo>
                  <a:lnTo>
                    <a:pt x="104" y="176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1" y="200"/>
                  </a:lnTo>
                  <a:lnTo>
                    <a:pt x="124" y="202"/>
                  </a:lnTo>
                  <a:lnTo>
                    <a:pt x="157" y="202"/>
                  </a:lnTo>
                  <a:lnTo>
                    <a:pt x="89" y="28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609"/>
            <p:cNvSpPr>
              <a:spLocks noEditPoints="1"/>
            </p:cNvSpPr>
            <p:nvPr/>
          </p:nvSpPr>
          <p:spPr bwMode="auto">
            <a:xfrm>
              <a:off x="7519988" y="4895850"/>
              <a:ext cx="185738" cy="161925"/>
            </a:xfrm>
            <a:custGeom>
              <a:avLst/>
              <a:gdLst>
                <a:gd name="T0" fmla="*/ 60 w 117"/>
                <a:gd name="T1" fmla="*/ 102 h 102"/>
                <a:gd name="T2" fmla="*/ 63 w 117"/>
                <a:gd name="T3" fmla="*/ 101 h 102"/>
                <a:gd name="T4" fmla="*/ 100 w 117"/>
                <a:gd name="T5" fmla="*/ 63 h 102"/>
                <a:gd name="T6" fmla="*/ 106 w 117"/>
                <a:gd name="T7" fmla="*/ 56 h 102"/>
                <a:gd name="T8" fmla="*/ 115 w 117"/>
                <a:gd name="T9" fmla="*/ 41 h 102"/>
                <a:gd name="T10" fmla="*/ 117 w 117"/>
                <a:gd name="T11" fmla="*/ 32 h 102"/>
                <a:gd name="T12" fmla="*/ 114 w 117"/>
                <a:gd name="T13" fmla="*/ 20 h 102"/>
                <a:gd name="T14" fmla="*/ 108 w 117"/>
                <a:gd name="T15" fmla="*/ 9 h 102"/>
                <a:gd name="T16" fmla="*/ 97 w 117"/>
                <a:gd name="T17" fmla="*/ 3 h 102"/>
                <a:gd name="T18" fmla="*/ 85 w 117"/>
                <a:gd name="T19" fmla="*/ 0 h 102"/>
                <a:gd name="T20" fmla="*/ 77 w 117"/>
                <a:gd name="T21" fmla="*/ 1 h 102"/>
                <a:gd name="T22" fmla="*/ 65 w 117"/>
                <a:gd name="T23" fmla="*/ 7 h 102"/>
                <a:gd name="T24" fmla="*/ 59 w 117"/>
                <a:gd name="T25" fmla="*/ 14 h 102"/>
                <a:gd name="T26" fmla="*/ 59 w 117"/>
                <a:gd name="T27" fmla="*/ 12 h 102"/>
                <a:gd name="T28" fmla="*/ 48 w 117"/>
                <a:gd name="T29" fmla="*/ 3 h 102"/>
                <a:gd name="T30" fmla="*/ 32 w 117"/>
                <a:gd name="T31" fmla="*/ 0 h 102"/>
                <a:gd name="T32" fmla="*/ 26 w 117"/>
                <a:gd name="T33" fmla="*/ 1 h 102"/>
                <a:gd name="T34" fmla="*/ 16 w 117"/>
                <a:gd name="T35" fmla="*/ 6 h 102"/>
                <a:gd name="T36" fmla="*/ 6 w 117"/>
                <a:gd name="T37" fmla="*/ 14 h 102"/>
                <a:gd name="T38" fmla="*/ 2 w 117"/>
                <a:gd name="T39" fmla="*/ 26 h 102"/>
                <a:gd name="T40" fmla="*/ 0 w 117"/>
                <a:gd name="T41" fmla="*/ 32 h 102"/>
                <a:gd name="T42" fmla="*/ 6 w 117"/>
                <a:gd name="T43" fmla="*/ 49 h 102"/>
                <a:gd name="T44" fmla="*/ 19 w 117"/>
                <a:gd name="T45" fmla="*/ 63 h 102"/>
                <a:gd name="T46" fmla="*/ 46 w 117"/>
                <a:gd name="T47" fmla="*/ 92 h 102"/>
                <a:gd name="T48" fmla="*/ 57 w 117"/>
                <a:gd name="T49" fmla="*/ 101 h 102"/>
                <a:gd name="T50" fmla="*/ 60 w 117"/>
                <a:gd name="T51" fmla="*/ 102 h 102"/>
                <a:gd name="T52" fmla="*/ 59 w 117"/>
                <a:gd name="T53" fmla="*/ 92 h 102"/>
                <a:gd name="T54" fmla="*/ 25 w 117"/>
                <a:gd name="T55" fmla="*/ 56 h 102"/>
                <a:gd name="T56" fmla="*/ 14 w 117"/>
                <a:gd name="T57" fmla="*/ 46 h 102"/>
                <a:gd name="T58" fmla="*/ 9 w 117"/>
                <a:gd name="T59" fmla="*/ 32 h 102"/>
                <a:gd name="T60" fmla="*/ 11 w 117"/>
                <a:gd name="T61" fmla="*/ 27 h 102"/>
                <a:gd name="T62" fmla="*/ 17 w 117"/>
                <a:gd name="T63" fmla="*/ 15 h 102"/>
                <a:gd name="T64" fmla="*/ 28 w 117"/>
                <a:gd name="T65" fmla="*/ 9 h 102"/>
                <a:gd name="T66" fmla="*/ 32 w 117"/>
                <a:gd name="T67" fmla="*/ 9 h 102"/>
                <a:gd name="T68" fmla="*/ 45 w 117"/>
                <a:gd name="T69" fmla="*/ 12 h 102"/>
                <a:gd name="T70" fmla="*/ 54 w 117"/>
                <a:gd name="T71" fmla="*/ 21 h 102"/>
                <a:gd name="T72" fmla="*/ 55 w 117"/>
                <a:gd name="T73" fmla="*/ 23 h 102"/>
                <a:gd name="T74" fmla="*/ 60 w 117"/>
                <a:gd name="T75" fmla="*/ 24 h 102"/>
                <a:gd name="T76" fmla="*/ 63 w 117"/>
                <a:gd name="T77" fmla="*/ 23 h 102"/>
                <a:gd name="T78" fmla="*/ 65 w 117"/>
                <a:gd name="T79" fmla="*/ 21 h 102"/>
                <a:gd name="T80" fmla="*/ 72 w 117"/>
                <a:gd name="T81" fmla="*/ 12 h 102"/>
                <a:gd name="T82" fmla="*/ 85 w 117"/>
                <a:gd name="T83" fmla="*/ 9 h 102"/>
                <a:gd name="T84" fmla="*/ 89 w 117"/>
                <a:gd name="T85" fmla="*/ 9 h 102"/>
                <a:gd name="T86" fmla="*/ 101 w 117"/>
                <a:gd name="T87" fmla="*/ 15 h 102"/>
                <a:gd name="T88" fmla="*/ 108 w 117"/>
                <a:gd name="T89" fmla="*/ 27 h 102"/>
                <a:gd name="T90" fmla="*/ 108 w 117"/>
                <a:gd name="T91" fmla="*/ 32 h 102"/>
                <a:gd name="T92" fmla="*/ 103 w 117"/>
                <a:gd name="T93" fmla="*/ 46 h 102"/>
                <a:gd name="T94" fmla="*/ 94 w 117"/>
                <a:gd name="T95" fmla="*/ 56 h 102"/>
                <a:gd name="T96" fmla="*/ 65 w 117"/>
                <a:gd name="T97" fmla="*/ 86 h 102"/>
                <a:gd name="T98" fmla="*/ 59 w 117"/>
                <a:gd name="T99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02">
                  <a:moveTo>
                    <a:pt x="60" y="102"/>
                  </a:moveTo>
                  <a:lnTo>
                    <a:pt x="60" y="102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71" y="92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106" y="56"/>
                  </a:lnTo>
                  <a:lnTo>
                    <a:pt x="111" y="49"/>
                  </a:lnTo>
                  <a:lnTo>
                    <a:pt x="115" y="41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117" y="26"/>
                  </a:lnTo>
                  <a:lnTo>
                    <a:pt x="114" y="20"/>
                  </a:lnTo>
                  <a:lnTo>
                    <a:pt x="112" y="14"/>
                  </a:lnTo>
                  <a:lnTo>
                    <a:pt x="108" y="9"/>
                  </a:lnTo>
                  <a:lnTo>
                    <a:pt x="103" y="6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7" y="1"/>
                  </a:lnTo>
                  <a:lnTo>
                    <a:pt x="71" y="3"/>
                  </a:lnTo>
                  <a:lnTo>
                    <a:pt x="65" y="7"/>
                  </a:lnTo>
                  <a:lnTo>
                    <a:pt x="60" y="12"/>
                  </a:lnTo>
                  <a:lnTo>
                    <a:pt x="59" y="14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2" y="7"/>
                  </a:lnTo>
                  <a:lnTo>
                    <a:pt x="48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1"/>
                  </a:lnTo>
                  <a:lnTo>
                    <a:pt x="6" y="49"/>
                  </a:lnTo>
                  <a:lnTo>
                    <a:pt x="13" y="56"/>
                  </a:lnTo>
                  <a:lnTo>
                    <a:pt x="19" y="63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9" y="102"/>
                  </a:lnTo>
                  <a:lnTo>
                    <a:pt x="60" y="102"/>
                  </a:lnTo>
                  <a:close/>
                  <a:moveTo>
                    <a:pt x="59" y="92"/>
                  </a:moveTo>
                  <a:lnTo>
                    <a:pt x="59" y="92"/>
                  </a:lnTo>
                  <a:lnTo>
                    <a:pt x="52" y="8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4" y="46"/>
                  </a:lnTo>
                  <a:lnTo>
                    <a:pt x="11" y="4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40" y="9"/>
                  </a:lnTo>
                  <a:lnTo>
                    <a:pt x="45" y="12"/>
                  </a:lnTo>
                  <a:lnTo>
                    <a:pt x="49" y="17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5" y="23"/>
                  </a:lnTo>
                  <a:lnTo>
                    <a:pt x="57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8" y="17"/>
                  </a:lnTo>
                  <a:lnTo>
                    <a:pt x="72" y="12"/>
                  </a:lnTo>
                  <a:lnTo>
                    <a:pt x="78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4" y="10"/>
                  </a:lnTo>
                  <a:lnTo>
                    <a:pt x="101" y="15"/>
                  </a:lnTo>
                  <a:lnTo>
                    <a:pt x="106" y="23"/>
                  </a:lnTo>
                  <a:lnTo>
                    <a:pt x="108" y="27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40"/>
                  </a:lnTo>
                  <a:lnTo>
                    <a:pt x="103" y="4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59" y="92"/>
                  </a:lnTo>
                  <a:lnTo>
                    <a:pt x="59" y="92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10"/>
            <p:cNvSpPr>
              <a:spLocks/>
            </p:cNvSpPr>
            <p:nvPr/>
          </p:nvSpPr>
          <p:spPr bwMode="auto">
            <a:xfrm>
              <a:off x="7646988" y="4924425"/>
              <a:ext cx="33338" cy="36513"/>
            </a:xfrm>
            <a:custGeom>
              <a:avLst/>
              <a:gdLst>
                <a:gd name="T0" fmla="*/ 1 w 21"/>
                <a:gd name="T1" fmla="*/ 6 h 23"/>
                <a:gd name="T2" fmla="*/ 1 w 21"/>
                <a:gd name="T3" fmla="*/ 6 h 23"/>
                <a:gd name="T4" fmla="*/ 8 w 21"/>
                <a:gd name="T5" fmla="*/ 8 h 23"/>
                <a:gd name="T6" fmla="*/ 11 w 21"/>
                <a:gd name="T7" fmla="*/ 11 h 23"/>
                <a:gd name="T8" fmla="*/ 14 w 21"/>
                <a:gd name="T9" fmla="*/ 15 h 23"/>
                <a:gd name="T10" fmla="*/ 15 w 21"/>
                <a:gd name="T11" fmla="*/ 20 h 23"/>
                <a:gd name="T12" fmla="*/ 15 w 21"/>
                <a:gd name="T13" fmla="*/ 20 h 23"/>
                <a:gd name="T14" fmla="*/ 15 w 21"/>
                <a:gd name="T15" fmla="*/ 22 h 23"/>
                <a:gd name="T16" fmla="*/ 18 w 21"/>
                <a:gd name="T17" fmla="*/ 23 h 23"/>
                <a:gd name="T18" fmla="*/ 18 w 21"/>
                <a:gd name="T19" fmla="*/ 23 h 23"/>
                <a:gd name="T20" fmla="*/ 18 w 21"/>
                <a:gd name="T21" fmla="*/ 23 h 23"/>
                <a:gd name="T22" fmla="*/ 20 w 21"/>
                <a:gd name="T23" fmla="*/ 22 h 23"/>
                <a:gd name="T24" fmla="*/ 20 w 21"/>
                <a:gd name="T25" fmla="*/ 22 h 23"/>
                <a:gd name="T26" fmla="*/ 21 w 21"/>
                <a:gd name="T27" fmla="*/ 19 h 23"/>
                <a:gd name="T28" fmla="*/ 21 w 21"/>
                <a:gd name="T29" fmla="*/ 19 h 23"/>
                <a:gd name="T30" fmla="*/ 20 w 21"/>
                <a:gd name="T31" fmla="*/ 12 h 23"/>
                <a:gd name="T32" fmla="*/ 15 w 21"/>
                <a:gd name="T33" fmla="*/ 6 h 23"/>
                <a:gd name="T34" fmla="*/ 9 w 21"/>
                <a:gd name="T35" fmla="*/ 2 h 23"/>
                <a:gd name="T36" fmla="*/ 3 w 21"/>
                <a:gd name="T37" fmla="*/ 0 h 23"/>
                <a:gd name="T38" fmla="*/ 3 w 21"/>
                <a:gd name="T39" fmla="*/ 0 h 23"/>
                <a:gd name="T40" fmla="*/ 0 w 21"/>
                <a:gd name="T41" fmla="*/ 0 h 23"/>
                <a:gd name="T42" fmla="*/ 0 w 21"/>
                <a:gd name="T43" fmla="*/ 2 h 23"/>
                <a:gd name="T44" fmla="*/ 0 w 21"/>
                <a:gd name="T45" fmla="*/ 2 h 23"/>
                <a:gd name="T46" fmla="*/ 0 w 21"/>
                <a:gd name="T47" fmla="*/ 5 h 23"/>
                <a:gd name="T48" fmla="*/ 1 w 21"/>
                <a:gd name="T49" fmla="*/ 6 h 23"/>
                <a:gd name="T50" fmla="*/ 1 w 21"/>
                <a:gd name="T5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1" y="6"/>
                  </a:moveTo>
                  <a:lnTo>
                    <a:pt x="1" y="6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14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2"/>
                  </a:lnTo>
                  <a:lnTo>
                    <a:pt x="15" y="6"/>
                  </a:lnTo>
                  <a:lnTo>
                    <a:pt x="9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8E2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9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(Logo L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29976"/>
            <a:ext cx="7716981" cy="0"/>
          </a:xfrm>
          <a:prstGeom prst="line">
            <a:avLst/>
          </a:prstGeom>
          <a:ln w="127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4" y="533966"/>
            <a:ext cx="6650840" cy="488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rgbClr val="8C2347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rgbClr val="8C2347"/>
                </a:solidFill>
              </a:defRPr>
            </a:lvl2pPr>
            <a:lvl3pPr marL="914400" indent="0">
              <a:buNone/>
              <a:defRPr b="1">
                <a:solidFill>
                  <a:srgbClr val="8C2347"/>
                </a:solidFill>
              </a:defRPr>
            </a:lvl3pPr>
            <a:lvl4pPr marL="1371600" indent="0">
              <a:buNone/>
              <a:defRPr b="1">
                <a:solidFill>
                  <a:srgbClr val="8C2347"/>
                </a:solidFill>
              </a:defRPr>
            </a:lvl4pPr>
            <a:lvl5pPr marL="1828800" indent="0">
              <a:buNone/>
              <a:defRPr b="1">
                <a:solidFill>
                  <a:srgbClr val="8C2347"/>
                </a:solidFill>
              </a:defRPr>
            </a:lvl5pPr>
          </a:lstStyle>
          <a:p>
            <a:pPr lvl="0"/>
            <a:r>
              <a:rPr lang="en-US" dirty="0"/>
              <a:t>28PT TITLE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5464" y="1359435"/>
            <a:ext cx="8076669" cy="463496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ea typeface="Times New Roman" charset="0"/>
                <a:cs typeface="Arial"/>
              </a:defRPr>
            </a:lvl1pPr>
            <a:lvl2pPr marL="4572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Sample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9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963005" y="0"/>
            <a:ext cx="471075" cy="5818909"/>
          </a:xfrm>
          <a:custGeom>
            <a:avLst/>
            <a:gdLst>
              <a:gd name="connsiteX0" fmla="*/ 0 w 166255"/>
              <a:gd name="connsiteY0" fmla="*/ 0 h 5818909"/>
              <a:gd name="connsiteX1" fmla="*/ 0 w 166255"/>
              <a:gd name="connsiteY1" fmla="*/ 5818909 h 5818909"/>
              <a:gd name="connsiteX2" fmla="*/ 166255 w 166255"/>
              <a:gd name="connsiteY2" fmla="*/ 5818909 h 5818909"/>
              <a:gd name="connsiteX3" fmla="*/ 166255 w 166255"/>
              <a:gd name="connsiteY3" fmla="*/ 5818909 h 5818909"/>
              <a:gd name="connsiteX4" fmla="*/ 166255 w 166255"/>
              <a:gd name="connsiteY4" fmla="*/ 5818909 h 58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5" h="5818909">
                <a:moveTo>
                  <a:pt x="0" y="0"/>
                </a:moveTo>
                <a:lnTo>
                  <a:pt x="0" y="5818909"/>
                </a:lnTo>
                <a:lnTo>
                  <a:pt x="166255" y="5818909"/>
                </a:lnTo>
                <a:lnTo>
                  <a:pt x="166255" y="5818909"/>
                </a:lnTo>
                <a:lnTo>
                  <a:pt x="166255" y="5818909"/>
                </a:lnTo>
              </a:path>
            </a:pathLst>
          </a:custGeom>
          <a:noFill/>
          <a:ln>
            <a:solidFill>
              <a:srgbClr val="C9C9C9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nity_heal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5" y="6330466"/>
            <a:ext cx="1953433" cy="1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4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M_3C_H-15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24" y="371594"/>
            <a:ext cx="1437791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3" r:id="rId3"/>
    <p:sldLayoutId id="2147483725" r:id="rId4"/>
    <p:sldLayoutId id="2147483738" r:id="rId5"/>
    <p:sldLayoutId id="214748375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M_3C_H-1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24" y="6113162"/>
            <a:ext cx="1437791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Common Stroke Medications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38211"/>
              </p:ext>
            </p:extLst>
          </p:nvPr>
        </p:nvGraphicFramePr>
        <p:xfrm>
          <a:off x="332506" y="1189179"/>
          <a:ext cx="8645238" cy="4979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9098">
                  <a:extLst>
                    <a:ext uri="{9D8B030D-6E8A-4147-A177-3AD203B41FA5}">
                      <a16:colId xmlns:a16="http://schemas.microsoft.com/office/drawing/2014/main" val="3659432469"/>
                    </a:ext>
                  </a:extLst>
                </a:gridCol>
                <a:gridCol w="1269414">
                  <a:extLst>
                    <a:ext uri="{9D8B030D-6E8A-4147-A177-3AD203B41FA5}">
                      <a16:colId xmlns:a16="http://schemas.microsoft.com/office/drawing/2014/main" val="343520756"/>
                    </a:ext>
                  </a:extLst>
                </a:gridCol>
                <a:gridCol w="1086590">
                  <a:extLst>
                    <a:ext uri="{9D8B030D-6E8A-4147-A177-3AD203B41FA5}">
                      <a16:colId xmlns:a16="http://schemas.microsoft.com/office/drawing/2014/main" val="1531606863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1957419110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2137984463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2189114340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510241979"/>
                    </a:ext>
                  </a:extLst>
                </a:gridCol>
              </a:tblGrid>
              <a:tr h="620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of Medication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Generic Names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Brand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Purpose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Common Side</a:t>
                      </a:r>
                      <a:r>
                        <a:rPr lang="en-US" sz="1400" baseline="0" dirty="0" smtClean="0"/>
                        <a:t> Effects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When to Call Your Doctor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78476"/>
                  </a:ext>
                </a:extLst>
              </a:tr>
              <a:tr h="1781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Antiplatelet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Aspirin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Clopidogrel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Dipyridamole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                 Aspirin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Plavix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Aggrenox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Antiplatelets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 by making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your  blood less sticky. They help stop blood clots from forming.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Nausea; Bruising; increased risk of bleeding (most commonly nosebleeds)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Shortness of breath; bleeding; black tarry stool; vomiting bright blood or color of coffee grounds; headache (sudden and severe); decreased urinary frequency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52901"/>
                  </a:ext>
                </a:extLst>
              </a:tr>
              <a:tr h="2380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Anticoagulant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Warfarin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Coumadin</a:t>
                      </a:r>
                      <a:endParaRPr lang="en-US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Commonly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called “blood thinners”, an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ticoagulants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used to help treat and prevent blood clots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Bruising; increased risk of bleeding (most commonly nosebleeds)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bleeding; black tarry stool; vomiting bright blood or color of coffee grounds; headache (sudden and severe); black or purple skin discoloration; a fall hitting the head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Avoid foods 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Vitamin K. (ex.</a:t>
                      </a:r>
                      <a:r>
                        <a:rPr lang="en-US" sz="900" dirty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liver, leafy green vegetables, or vegetable oils); Grapefruit juice, cranberry juice, noni juice, and pomegranate juice may interact with warfarin and lead to unwanted side effects.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Frequent blood test will need to done to monitor blood clotting time.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03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4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Common Stroke Medications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67803"/>
              </p:ext>
            </p:extLst>
          </p:nvPr>
        </p:nvGraphicFramePr>
        <p:xfrm>
          <a:off x="193963" y="1256140"/>
          <a:ext cx="8811494" cy="4825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5042">
                  <a:extLst>
                    <a:ext uri="{9D8B030D-6E8A-4147-A177-3AD203B41FA5}">
                      <a16:colId xmlns:a16="http://schemas.microsoft.com/office/drawing/2014/main" val="3659432469"/>
                    </a:ext>
                  </a:extLst>
                </a:gridCol>
                <a:gridCol w="1142527">
                  <a:extLst>
                    <a:ext uri="{9D8B030D-6E8A-4147-A177-3AD203B41FA5}">
                      <a16:colId xmlns:a16="http://schemas.microsoft.com/office/drawing/2014/main" val="343520756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1531606863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1957419110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137984463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189114340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510241979"/>
                    </a:ext>
                  </a:extLst>
                </a:gridCol>
              </a:tblGrid>
              <a:tr h="999839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Medication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Generic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Side</a:t>
                      </a:r>
                      <a:r>
                        <a:rPr lang="en-US" baseline="0" dirty="0" smtClean="0"/>
                        <a:t>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to Call Your Doctor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78476"/>
                  </a:ext>
                </a:extLst>
              </a:tr>
              <a:tr h="716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Anticoagulants</a:t>
                      </a:r>
                      <a:r>
                        <a:rPr lang="en-US" sz="12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(cont.)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424"/>
                        </a:buClr>
                        <a:buFont typeface="+mj-lt"/>
                        <a:buNone/>
                      </a:pPr>
                      <a:r>
                        <a:rPr lang="en-US" sz="1200" b="0" u="none" dirty="0" err="1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Apixaban</a:t>
                      </a:r>
                      <a:endParaRPr lang="en-US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u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Rivaroxaban</a:t>
                      </a:r>
                      <a:endParaRPr lang="en-US" sz="1200" b="0" u="none" dirty="0" smtClean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u="none" dirty="0" smtClean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Eliquis</a:t>
                      </a:r>
                      <a:endParaRPr lang="en-US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u="none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Xarelto</a:t>
                      </a:r>
                      <a:endParaRPr lang="en-US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Commonly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called “blood thinners”, an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ticoagulants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used to help treat and prevent blood clots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Bruising; increased risk of bleeding (most commonly nosebleeds); muscle pain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bleeding; black tarry stool; vomiting bright blood or color of coffee grounds; headache (sudden and severe); a fall hitting the head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It's best to take your dose(s) at the same time every 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764016"/>
                  </a:ext>
                </a:extLst>
              </a:tr>
              <a:tr h="716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Atorvastatin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Rosuvastatin</a:t>
                      </a:r>
                      <a:endParaRPr lang="en-US" sz="1200" b="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Pravastatin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Simvastatin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Lovastatin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Fluvastatin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Lipitor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Crestor</a:t>
                      </a:r>
                      <a:endParaRPr lang="en-US" sz="1200" b="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Pravachol</a:t>
                      </a:r>
                      <a:endParaRPr lang="en-US" sz="1200" b="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Zocor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Altoprev</a:t>
                      </a: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Lescol</a:t>
                      </a:r>
                      <a:endParaRPr lang="en-US" sz="1200" b="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Helps to lower cholesterol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reduce risk of heart attack and stroke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Joint pain; muscle pain or weakness; arm and leg pain; nausea, diarrhea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Shortness of breath; Painful urinating, decrease in urination, dark or brown colored urine; feeling weak and tired; severe muscle pain, weakness, or tenderness; yellowing of the eyes and skin.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not eat grapefruit or drink grapefruit juice while you are using this medicine.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4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4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yola_Medicine_Template">
  <a:themeElements>
    <a:clrScheme name="Loyo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2346"/>
      </a:accent1>
      <a:accent2>
        <a:srgbClr val="7AB800"/>
      </a:accent2>
      <a:accent3>
        <a:srgbClr val="9278D1"/>
      </a:accent3>
      <a:accent4>
        <a:srgbClr val="FECB00"/>
      </a:accent4>
      <a:accent5>
        <a:srgbClr val="0F204B"/>
      </a:accent5>
      <a:accent6>
        <a:srgbClr val="009B7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ns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M-Upper R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M-Lower 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b91531d-a4f7-47e3-8687-1e7e838a3343">VWZWURQ6C24W-2757-118</_dlc_DocId>
    <_dlc_DocIdUrl xmlns="4b91531d-a4f7-47e3-8687-1e7e838a3343">
      <Url>http://luhs.che.org/Departments/hm/Marketing/_layouts/DocIdRedir.aspx?ID=VWZWURQ6C24W-2757-118</Url>
      <Description>VWZWURQ6C24W-2757-118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A9E064438D34E8D8A155B685A63CF" ma:contentTypeVersion="1" ma:contentTypeDescription="Create a new document." ma:contentTypeScope="" ma:versionID="47b23de92255d410f7e612da842ff0f3">
  <xsd:schema xmlns:xsd="http://www.w3.org/2001/XMLSchema" xmlns:xs="http://www.w3.org/2001/XMLSchema" xmlns:p="http://schemas.microsoft.com/office/2006/metadata/properties" xmlns:ns1="http://schemas.microsoft.com/sharepoint/v3" xmlns:ns2="4b91531d-a4f7-47e3-8687-1e7e838a3343" targetNamespace="http://schemas.microsoft.com/office/2006/metadata/properties" ma:root="true" ma:fieldsID="d6c92bf59e6cb188d6a1e899e34ecda5" ns1:_="" ns2:_="">
    <xsd:import namespace="http://schemas.microsoft.com/sharepoint/v3"/>
    <xsd:import namespace="4b91531d-a4f7-47e3-8687-1e7e838a33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1531d-a4f7-47e3-8687-1e7e838a33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9E95CB-77D1-4BDC-BD94-1135F266F66D}">
  <ds:schemaRefs>
    <ds:schemaRef ds:uri="http://schemas.microsoft.com/sharepoint/v3"/>
    <ds:schemaRef ds:uri="4b91531d-a4f7-47e3-8687-1e7e838a3343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89DA4A-0351-4FBF-86F8-5FD47438F0B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F26D9A8-E18F-4FF5-99BC-6A97FD8FC4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2A1517-D7C6-42B9-A0E5-B9E2A4754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91531d-a4f7-47e3-8687-1e7e838a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Loyola_Medicine_Template.potx</Template>
  <TotalTime>7692</TotalTime>
  <Words>405</Words>
  <Application>Microsoft Office PowerPoint</Application>
  <PresentationFormat>On-screen Show (4:3)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Times</vt:lpstr>
      <vt:lpstr>Times New Roman</vt:lpstr>
      <vt:lpstr>Loyola_Medicine_Template</vt:lpstr>
      <vt:lpstr>Transition</vt:lpstr>
      <vt:lpstr>LM-Upper Right</vt:lpstr>
      <vt:lpstr>LM-Lower Right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Scudder</dc:creator>
  <cp:lastModifiedBy>Caitlin Huseth</cp:lastModifiedBy>
  <cp:revision>218</cp:revision>
  <cp:lastPrinted>2020-04-29T13:20:56Z</cp:lastPrinted>
  <dcterms:created xsi:type="dcterms:W3CDTF">2016-11-07T19:09:55Z</dcterms:created>
  <dcterms:modified xsi:type="dcterms:W3CDTF">2020-07-07T14:57:40Z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98c074fa-1533-4a6a-8c49-0742a5b55ff2</vt:lpwstr>
  </property>
  <property fmtid="{D5CDD505-2E9C-101B-9397-08002B2CF9AE}" pid="3" name="ContentTypeId">
    <vt:lpwstr>0x010100FBAA9E064438D34E8D8A155B685A63CF</vt:lpwstr>
  </property>
</Properties>
</file>